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F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20" d="100"/>
          <a:sy n="20" d="100"/>
        </p:scale>
        <p:origin x="2778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sv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48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47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7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43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82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82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82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62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30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90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0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3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63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0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402C33-633A-49F1-A44C-F9CEA545650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8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998EFC05-8A19-4327-DBA3-2B50DBE4A63D}"/>
              </a:ext>
            </a:extLst>
          </p:cNvPr>
          <p:cNvSpPr/>
          <p:nvPr/>
        </p:nvSpPr>
        <p:spPr>
          <a:xfrm>
            <a:off x="529386" y="30611773"/>
            <a:ext cx="12567680" cy="1076254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20DD3A-FA73-C1FE-998B-F68C28305AB3}"/>
              </a:ext>
            </a:extLst>
          </p:cNvPr>
          <p:cNvSpPr txBox="1"/>
          <p:nvPr/>
        </p:nvSpPr>
        <p:spPr>
          <a:xfrm>
            <a:off x="5943214" y="548701"/>
            <a:ext cx="21815745" cy="342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6600" b="1" dirty="0">
                <a:solidFill>
                  <a:schemeClr val="accent2"/>
                </a:solidFill>
              </a:rPr>
              <a:t>Hybrid Decentralization for Multi-Robot Orienteering with Mothership-Passenger Systems</a:t>
            </a:r>
          </a:p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US" sz="4400" b="1" dirty="0"/>
              <a:t>Nathan L. Butler and Geoffrey A. Hollinger</a:t>
            </a:r>
          </a:p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Collaborative Robotics and Intelligent Systems (CoRIS) Institute, Oregon State University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E5EA72-FC22-DFC4-8FAA-A01172BF9793}"/>
              </a:ext>
            </a:extLst>
          </p:cNvPr>
          <p:cNvSpPr/>
          <p:nvPr/>
        </p:nvSpPr>
        <p:spPr>
          <a:xfrm>
            <a:off x="529389" y="11607184"/>
            <a:ext cx="31859621" cy="10810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Hybrid Decentralized Mission Planning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CE3A5E-31CE-9170-5F0C-A608C3F2FBCA}"/>
              </a:ext>
            </a:extLst>
          </p:cNvPr>
          <p:cNvSpPr/>
          <p:nvPr/>
        </p:nvSpPr>
        <p:spPr>
          <a:xfrm>
            <a:off x="529389" y="29102181"/>
            <a:ext cx="31859621" cy="10810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/>
              <a:t>Experiments and Results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84CF28-2EA0-0525-2A5A-9A24E0D37A6A}"/>
              </a:ext>
            </a:extLst>
          </p:cNvPr>
          <p:cNvSpPr/>
          <p:nvPr/>
        </p:nvSpPr>
        <p:spPr>
          <a:xfrm>
            <a:off x="2081610" y="41798370"/>
            <a:ext cx="23794735" cy="12569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Our hybrid planning framework offers an initial performance boost from the mothership’s centralized solver. Once deployed, the mothership improves system-level coordination in the presence of disturbances.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ABD36B8-4E40-3E07-B3CD-2524EAE7E67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867" t="4194" r="8186" b="3935"/>
          <a:stretch/>
        </p:blipFill>
        <p:spPr>
          <a:xfrm>
            <a:off x="1297604" y="34598183"/>
            <a:ext cx="11031243" cy="671082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ABAA1E-B321-E69A-B060-C4E4F3067FA4}"/>
              </a:ext>
            </a:extLst>
          </p:cNvPr>
          <p:cNvSpPr/>
          <p:nvPr/>
        </p:nvSpPr>
        <p:spPr>
          <a:xfrm>
            <a:off x="894202" y="30752597"/>
            <a:ext cx="11717471" cy="4041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evaluate our framework in a simulated underwater environment.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Tasks (V) and the mothership location (M) are distributed randomly.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Ocean currents from high-fidelity underwater simulator provide stochastic travel times.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0A0ED1-E4EF-32BA-090C-D0A3165F7391}"/>
              </a:ext>
            </a:extLst>
          </p:cNvPr>
          <p:cNvSpPr/>
          <p:nvPr/>
        </p:nvSpPr>
        <p:spPr>
          <a:xfrm>
            <a:off x="13783763" y="30832097"/>
            <a:ext cx="8240840" cy="9876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compare four algorithmic variants: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Initial, centralized solution only (Sim-BRVNS [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</a:rPr>
              <a:t>X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])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Decentralized planning only (Dec-MCTS [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00"/>
                </a:highlight>
              </a:rPr>
              <a:t>X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])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 + decentralized replanning (2-Stage)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 + hybrid replanning (2-Stage Hybrid)</a:t>
            </a:r>
          </a:p>
          <a:p>
            <a:pPr>
              <a:spcAft>
                <a:spcPts val="1800"/>
              </a:spcAft>
            </a:pP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inject disturbances (robot failures, new tasks) into the system to evaluate each method’s replanning performance.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B369443-AA55-1505-4409-991DBD06E4F6}"/>
              </a:ext>
            </a:extLst>
          </p:cNvPr>
          <p:cNvGrpSpPr/>
          <p:nvPr/>
        </p:nvGrpSpPr>
        <p:grpSpPr>
          <a:xfrm>
            <a:off x="22387177" y="31035825"/>
            <a:ext cx="9838980" cy="10017786"/>
            <a:chOff x="21325282" y="34345535"/>
            <a:chExt cx="5486412" cy="5586118"/>
          </a:xfrm>
        </p:grpSpPr>
        <p:pic>
          <p:nvPicPr>
            <p:cNvPr id="12" name="Picture 11" descr="A graph of a bar graph&#10;&#10;AI-generated content may be incorrect.">
              <a:extLst>
                <a:ext uri="{FF2B5EF4-FFF2-40B4-BE49-F238E27FC236}">
                  <a16:creationId xmlns:a16="http://schemas.microsoft.com/office/drawing/2014/main" id="{9ECB0F0B-6443-9825-5C1E-963FE4A0B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2" y="34864036"/>
              <a:ext cx="5486411" cy="2423165"/>
            </a:xfrm>
            <a:prstGeom prst="rect">
              <a:avLst/>
            </a:prstGeom>
          </p:spPr>
        </p:pic>
        <p:pic>
          <p:nvPicPr>
            <p:cNvPr id="13" name="Picture 12" descr="A graph of a number of objects&#10;&#10;AI-generated content may be incorrect.">
              <a:extLst>
                <a:ext uri="{FF2B5EF4-FFF2-40B4-BE49-F238E27FC236}">
                  <a16:creationId xmlns:a16="http://schemas.microsoft.com/office/drawing/2014/main" id="{0537411F-3D7B-313C-DA6A-BD4C745E30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3" y="37508488"/>
              <a:ext cx="5486411" cy="242316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A17C9EA-072A-2936-1E48-2833663FB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798125" y="34345535"/>
              <a:ext cx="5013568" cy="25733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FDAD123-A559-912F-5E08-345C7C44E5BB}"/>
                </a:ext>
              </a:extLst>
            </p:cNvPr>
            <p:cNvSpPr txBox="1"/>
            <p:nvPr/>
          </p:nvSpPr>
          <p:spPr>
            <a:xfrm>
              <a:off x="23038084" y="34671449"/>
              <a:ext cx="2076450" cy="257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3 Robots, 30 Tasks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C0F4474-053D-91B8-FC8F-9CE6A80F3156}"/>
                </a:ext>
              </a:extLst>
            </p:cNvPr>
            <p:cNvSpPr txBox="1"/>
            <p:nvPr/>
          </p:nvSpPr>
          <p:spPr>
            <a:xfrm>
              <a:off x="23038084" y="37334087"/>
              <a:ext cx="2076450" cy="257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6 Robots, 20 Tasks</a:t>
              </a:r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DD2A4A3A-13B4-4614-2309-D7DEA7AAE5A9}"/>
              </a:ext>
            </a:extLst>
          </p:cNvPr>
          <p:cNvSpPr/>
          <p:nvPr/>
        </p:nvSpPr>
        <p:spPr>
          <a:xfrm>
            <a:off x="529389" y="13977763"/>
            <a:ext cx="15537925" cy="634213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D6FC29C-5BA6-0B31-E9E8-55C8117450C3}"/>
              </a:ext>
            </a:extLst>
          </p:cNvPr>
          <p:cNvSpPr/>
          <p:nvPr/>
        </p:nvSpPr>
        <p:spPr>
          <a:xfrm>
            <a:off x="16851087" y="13977549"/>
            <a:ext cx="15537925" cy="634213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4C740B-5BFF-9EF1-CE04-40C57C7BF7A8}"/>
              </a:ext>
            </a:extLst>
          </p:cNvPr>
          <p:cNvSpPr/>
          <p:nvPr/>
        </p:nvSpPr>
        <p:spPr>
          <a:xfrm>
            <a:off x="529388" y="20889641"/>
            <a:ext cx="31859619" cy="774418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FD74B1-3DEC-5270-965D-59AE677B4E69}"/>
              </a:ext>
            </a:extLst>
          </p:cNvPr>
          <p:cNvSpPr txBox="1"/>
          <p:nvPr/>
        </p:nvSpPr>
        <p:spPr>
          <a:xfrm>
            <a:off x="529386" y="12965583"/>
            <a:ext cx="318596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inject plans developed by a powerful centralized planner onboard the mothership into passengers’ decentralized planning routines to improve system-level coordination.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00BAA9-80AE-332F-F56A-E95572E83928}"/>
              </a:ext>
            </a:extLst>
          </p:cNvPr>
          <p:cNvSpPr/>
          <p:nvPr/>
        </p:nvSpPr>
        <p:spPr>
          <a:xfrm>
            <a:off x="921271" y="4639064"/>
            <a:ext cx="16878803" cy="6668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Multi-robot teams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 useful for efficiently exploring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isolated, hazardous environments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reaching the environment is itself a hazardous task, a larger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mothership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robot can be used to first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transport the team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regions of interest.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Once  the team has been deployed, passengers must solve a challenging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Stochastic Multiagent Orienteering Problem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allocate tasks, plan paths, and return to the mothership for extraction within battery limits.</a:t>
            </a:r>
          </a:p>
          <a:p>
            <a:pPr>
              <a:spcBef>
                <a:spcPts val="1800"/>
              </a:spcBef>
            </a:pPr>
            <a:r>
              <a:rPr lang="en-US" sz="3600" b="1" dirty="0">
                <a:solidFill>
                  <a:schemeClr val="accent2"/>
                </a:solidFill>
              </a:rPr>
              <a:t>Opportunity: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can we leverage a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hybrid centralized-decentralized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network available in Mothership-Passenger systems to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solve complex orienteering problems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69B312D5-23D7-24BA-F091-11B9E8F9A1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6218" y="534811"/>
            <a:ext cx="5262788" cy="2105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F41F2057-F9EE-561B-71B9-A01010F351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9386" y="306091"/>
            <a:ext cx="2521476" cy="252147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9DF21CA-4BD1-516C-22AD-E732C559D85B}"/>
              </a:ext>
            </a:extLst>
          </p:cNvPr>
          <p:cNvSpPr txBox="1"/>
          <p:nvPr/>
        </p:nvSpPr>
        <p:spPr>
          <a:xfrm>
            <a:off x="3050862" y="1139678"/>
            <a:ext cx="22964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NSF Award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#2322055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772243A-448E-CB7B-4A70-017E4745AA50}"/>
              </a:ext>
            </a:extLst>
          </p:cNvPr>
          <p:cNvSpPr/>
          <p:nvPr/>
        </p:nvSpPr>
        <p:spPr>
          <a:xfrm>
            <a:off x="30836790" y="41567667"/>
            <a:ext cx="1552217" cy="1558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QR TO WEBSITE PAPER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0434A9B-199A-1A92-2084-4E28B7A5881D}"/>
              </a:ext>
            </a:extLst>
          </p:cNvPr>
          <p:cNvGrpSpPr/>
          <p:nvPr/>
        </p:nvGrpSpPr>
        <p:grpSpPr>
          <a:xfrm>
            <a:off x="26419629" y="41567667"/>
            <a:ext cx="4417161" cy="1558799"/>
            <a:chOff x="26936637" y="41686131"/>
            <a:chExt cx="3898401" cy="1558799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3AA19A3-324C-9C92-0DD4-0A280DD87FF6}"/>
                </a:ext>
              </a:extLst>
            </p:cNvPr>
            <p:cNvSpPr/>
            <p:nvPr/>
          </p:nvSpPr>
          <p:spPr>
            <a:xfrm>
              <a:off x="27380725" y="41686131"/>
              <a:ext cx="3454313" cy="1558799"/>
            </a:xfrm>
            <a:prstGeom prst="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butlnath@oregonstate.edu</a:t>
              </a:r>
            </a:p>
            <a:p>
              <a:pPr>
                <a:spcAft>
                  <a:spcPts val="600"/>
                </a:spcAft>
              </a:pP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natbut.github.io</a:t>
              </a:r>
            </a:p>
          </p:txBody>
        </p:sp>
        <p:pic>
          <p:nvPicPr>
            <p:cNvPr id="30" name="Graphic 29" descr="World outline">
              <a:extLst>
                <a:ext uri="{FF2B5EF4-FFF2-40B4-BE49-F238E27FC236}">
                  <a16:creationId xmlns:a16="http://schemas.microsoft.com/office/drawing/2014/main" id="{1137183D-D262-C6A3-9E99-1EC0CECE1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26936638" y="42490782"/>
              <a:ext cx="442335" cy="442335"/>
            </a:xfrm>
            <a:prstGeom prst="rect">
              <a:avLst/>
            </a:prstGeom>
          </p:spPr>
        </p:pic>
        <p:pic>
          <p:nvPicPr>
            <p:cNvPr id="32" name="Graphic 31" descr="Envelope outline">
              <a:extLst>
                <a:ext uri="{FF2B5EF4-FFF2-40B4-BE49-F238E27FC236}">
                  <a16:creationId xmlns:a16="http://schemas.microsoft.com/office/drawing/2014/main" id="{F9274C4B-1D09-DC6E-2112-0F368DAB5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6936637" y="42023195"/>
              <a:ext cx="442335" cy="442335"/>
            </a:xfrm>
            <a:prstGeom prst="rect">
              <a:avLst/>
            </a:prstGeom>
          </p:spPr>
        </p:pic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BD23439B-33E4-2D3C-E15B-D9D302A857B1}"/>
              </a:ext>
            </a:extLst>
          </p:cNvPr>
          <p:cNvGrpSpPr/>
          <p:nvPr/>
        </p:nvGrpSpPr>
        <p:grpSpPr>
          <a:xfrm>
            <a:off x="18451285" y="4468959"/>
            <a:ext cx="13937721" cy="6860865"/>
            <a:chOff x="11201400" y="4648808"/>
            <a:chExt cx="10206792" cy="5017602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8D1085F-C510-193A-6AED-71611406E12D}"/>
                </a:ext>
              </a:extLst>
            </p:cNvPr>
            <p:cNvSpPr/>
            <p:nvPr/>
          </p:nvSpPr>
          <p:spPr>
            <a:xfrm>
              <a:off x="11201400" y="5015460"/>
              <a:ext cx="10206792" cy="445718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shade val="30000"/>
                    <a:satMod val="115000"/>
                  </a:schemeClr>
                </a:gs>
                <a:gs pos="50000">
                  <a:schemeClr val="tx2">
                    <a:lumMod val="25000"/>
                    <a:lumOff val="75000"/>
                    <a:shade val="67500"/>
                    <a:satMod val="115000"/>
                  </a:schemeClr>
                </a:gs>
                <a:gs pos="100000">
                  <a:schemeClr val="tx2">
                    <a:lumMod val="25000"/>
                    <a:lumOff val="75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D651E-7A8E-34B5-E1EC-5D6176C7CD51}"/>
                </a:ext>
              </a:extLst>
            </p:cNvPr>
            <p:cNvSpPr/>
            <p:nvPr/>
          </p:nvSpPr>
          <p:spPr>
            <a:xfrm>
              <a:off x="11201400" y="4741311"/>
              <a:ext cx="10206792" cy="293858"/>
            </a:xfrm>
            <a:custGeom>
              <a:avLst/>
              <a:gdLst>
                <a:gd name="connsiteX0" fmla="*/ 11182287 w 11199164"/>
                <a:gd name="connsiteY0" fmla="*/ 0 h 277911"/>
                <a:gd name="connsiteX1" fmla="*/ 11199164 w 11199164"/>
                <a:gd name="connsiteY1" fmla="*/ 269879 h 277911"/>
                <a:gd name="connsiteX2" fmla="*/ 5619913 w 11199164"/>
                <a:gd name="connsiteY2" fmla="*/ 269879 h 277911"/>
                <a:gd name="connsiteX3" fmla="*/ 5620415 w 11199164"/>
                <a:gd name="connsiteY3" fmla="*/ 277911 h 277911"/>
                <a:gd name="connsiteX4" fmla="*/ 0 w 11199164"/>
                <a:gd name="connsiteY4" fmla="*/ 277911 h 277911"/>
                <a:gd name="connsiteX5" fmla="*/ 0 w 11199164"/>
                <a:gd name="connsiteY5" fmla="*/ 35712 h 277911"/>
                <a:gd name="connsiteX6" fmla="*/ 151904 w 11199164"/>
                <a:gd name="connsiteY6" fmla="*/ 70312 h 277911"/>
                <a:gd name="connsiteX7" fmla="*/ 320685 w 11199164"/>
                <a:gd name="connsiteY7" fmla="*/ 91072 h 277911"/>
                <a:gd name="connsiteX8" fmla="*/ 556979 w 11199164"/>
                <a:gd name="connsiteY8" fmla="*/ 97991 h 277911"/>
                <a:gd name="connsiteX9" fmla="*/ 776393 w 11199164"/>
                <a:gd name="connsiteY9" fmla="*/ 91072 h 277911"/>
                <a:gd name="connsiteX10" fmla="*/ 978931 w 11199164"/>
                <a:gd name="connsiteY10" fmla="*/ 42632 h 277911"/>
                <a:gd name="connsiteX11" fmla="*/ 1130835 w 11199164"/>
                <a:gd name="connsiteY11" fmla="*/ 104912 h 277911"/>
                <a:gd name="connsiteX12" fmla="*/ 1350249 w 11199164"/>
                <a:gd name="connsiteY12" fmla="*/ 118752 h 277911"/>
                <a:gd name="connsiteX13" fmla="*/ 1637177 w 11199164"/>
                <a:gd name="connsiteY13" fmla="*/ 97991 h 277911"/>
                <a:gd name="connsiteX14" fmla="*/ 1721570 w 11199164"/>
                <a:gd name="connsiteY14" fmla="*/ 63392 h 277911"/>
                <a:gd name="connsiteX15" fmla="*/ 1822837 w 11199164"/>
                <a:gd name="connsiteY15" fmla="*/ 28792 h 277911"/>
                <a:gd name="connsiteX16" fmla="*/ 2059132 w 11199164"/>
                <a:gd name="connsiteY16" fmla="*/ 91072 h 277911"/>
                <a:gd name="connsiteX17" fmla="*/ 2194155 w 11199164"/>
                <a:gd name="connsiteY17" fmla="*/ 118752 h 277911"/>
                <a:gd name="connsiteX18" fmla="*/ 2413573 w 11199164"/>
                <a:gd name="connsiteY18" fmla="*/ 111831 h 277911"/>
                <a:gd name="connsiteX19" fmla="*/ 2632987 w 11199164"/>
                <a:gd name="connsiteY19" fmla="*/ 84152 h 277911"/>
                <a:gd name="connsiteX20" fmla="*/ 2734257 w 11199164"/>
                <a:gd name="connsiteY20" fmla="*/ 56472 h 277911"/>
                <a:gd name="connsiteX21" fmla="*/ 2751134 w 11199164"/>
                <a:gd name="connsiteY21" fmla="*/ 49551 h 277911"/>
                <a:gd name="connsiteX22" fmla="*/ 2869281 w 11199164"/>
                <a:gd name="connsiteY22" fmla="*/ 28792 h 277911"/>
                <a:gd name="connsiteX23" fmla="*/ 3122453 w 11199164"/>
                <a:gd name="connsiteY23" fmla="*/ 91072 h 277911"/>
                <a:gd name="connsiteX24" fmla="*/ 3308113 w 11199164"/>
                <a:gd name="connsiteY24" fmla="*/ 104912 h 277911"/>
                <a:gd name="connsiteX25" fmla="*/ 3493771 w 11199164"/>
                <a:gd name="connsiteY25" fmla="*/ 91072 h 277911"/>
                <a:gd name="connsiteX26" fmla="*/ 3662554 w 11199164"/>
                <a:gd name="connsiteY26" fmla="*/ 56472 h 277911"/>
                <a:gd name="connsiteX27" fmla="*/ 3780699 w 11199164"/>
                <a:gd name="connsiteY27" fmla="*/ 21872 h 277911"/>
                <a:gd name="connsiteX28" fmla="*/ 3983236 w 11199164"/>
                <a:gd name="connsiteY28" fmla="*/ 77232 h 277911"/>
                <a:gd name="connsiteX29" fmla="*/ 4118263 w 11199164"/>
                <a:gd name="connsiteY29" fmla="*/ 97991 h 277911"/>
                <a:gd name="connsiteX30" fmla="*/ 4270166 w 11199164"/>
                <a:gd name="connsiteY30" fmla="*/ 111831 h 277911"/>
                <a:gd name="connsiteX31" fmla="*/ 4607728 w 11199164"/>
                <a:gd name="connsiteY31" fmla="*/ 70312 h 277911"/>
                <a:gd name="connsiteX32" fmla="*/ 4725875 w 11199164"/>
                <a:gd name="connsiteY32" fmla="*/ 28792 h 277911"/>
                <a:gd name="connsiteX33" fmla="*/ 4911533 w 11199164"/>
                <a:gd name="connsiteY33" fmla="*/ 84152 h 277911"/>
                <a:gd name="connsiteX34" fmla="*/ 5147827 w 11199164"/>
                <a:gd name="connsiteY34" fmla="*/ 97991 h 277911"/>
                <a:gd name="connsiteX35" fmla="*/ 5316608 w 11199164"/>
                <a:gd name="connsiteY35" fmla="*/ 77232 h 277911"/>
                <a:gd name="connsiteX36" fmla="*/ 5519145 w 11199164"/>
                <a:gd name="connsiteY36" fmla="*/ 42632 h 277911"/>
                <a:gd name="connsiteX37" fmla="*/ 5603538 w 11199164"/>
                <a:gd name="connsiteY37" fmla="*/ 8032 h 277911"/>
                <a:gd name="connsiteX38" fmla="*/ 5605143 w 11199164"/>
                <a:gd name="connsiteY38" fmla="*/ 33692 h 277911"/>
                <a:gd name="connsiteX39" fmla="*/ 5730653 w 11199164"/>
                <a:gd name="connsiteY39" fmla="*/ 62280 h 277911"/>
                <a:gd name="connsiteX40" fmla="*/ 5899434 w 11199164"/>
                <a:gd name="connsiteY40" fmla="*/ 83040 h 277911"/>
                <a:gd name="connsiteX41" fmla="*/ 6135728 w 11199164"/>
                <a:gd name="connsiteY41" fmla="*/ 89959 h 277911"/>
                <a:gd name="connsiteX42" fmla="*/ 6355142 w 11199164"/>
                <a:gd name="connsiteY42" fmla="*/ 83040 h 277911"/>
                <a:gd name="connsiteX43" fmla="*/ 6557680 w 11199164"/>
                <a:gd name="connsiteY43" fmla="*/ 34600 h 277911"/>
                <a:gd name="connsiteX44" fmla="*/ 6709584 w 11199164"/>
                <a:gd name="connsiteY44" fmla="*/ 96880 h 277911"/>
                <a:gd name="connsiteX45" fmla="*/ 6928998 w 11199164"/>
                <a:gd name="connsiteY45" fmla="*/ 110720 h 277911"/>
                <a:gd name="connsiteX46" fmla="*/ 7215926 w 11199164"/>
                <a:gd name="connsiteY46" fmla="*/ 89959 h 277911"/>
                <a:gd name="connsiteX47" fmla="*/ 7300319 w 11199164"/>
                <a:gd name="connsiteY47" fmla="*/ 55360 h 277911"/>
                <a:gd name="connsiteX48" fmla="*/ 7401586 w 11199164"/>
                <a:gd name="connsiteY48" fmla="*/ 20760 h 277911"/>
                <a:gd name="connsiteX49" fmla="*/ 7637880 w 11199164"/>
                <a:gd name="connsiteY49" fmla="*/ 83040 h 277911"/>
                <a:gd name="connsiteX50" fmla="*/ 7772904 w 11199164"/>
                <a:gd name="connsiteY50" fmla="*/ 110720 h 277911"/>
                <a:gd name="connsiteX51" fmla="*/ 7992322 w 11199164"/>
                <a:gd name="connsiteY51" fmla="*/ 103799 h 277911"/>
                <a:gd name="connsiteX52" fmla="*/ 8211736 w 11199164"/>
                <a:gd name="connsiteY52" fmla="*/ 76120 h 277911"/>
                <a:gd name="connsiteX53" fmla="*/ 8313006 w 11199164"/>
                <a:gd name="connsiteY53" fmla="*/ 48440 h 277911"/>
                <a:gd name="connsiteX54" fmla="*/ 8329883 w 11199164"/>
                <a:gd name="connsiteY54" fmla="*/ 41519 h 277911"/>
                <a:gd name="connsiteX55" fmla="*/ 8448030 w 11199164"/>
                <a:gd name="connsiteY55" fmla="*/ 20760 h 277911"/>
                <a:gd name="connsiteX56" fmla="*/ 8701201 w 11199164"/>
                <a:gd name="connsiteY56" fmla="*/ 83040 h 277911"/>
                <a:gd name="connsiteX57" fmla="*/ 8886862 w 11199164"/>
                <a:gd name="connsiteY57" fmla="*/ 96880 h 277911"/>
                <a:gd name="connsiteX58" fmla="*/ 9072520 w 11199164"/>
                <a:gd name="connsiteY58" fmla="*/ 83040 h 277911"/>
                <a:gd name="connsiteX59" fmla="*/ 9241303 w 11199164"/>
                <a:gd name="connsiteY59" fmla="*/ 48440 h 277911"/>
                <a:gd name="connsiteX60" fmla="*/ 9359447 w 11199164"/>
                <a:gd name="connsiteY60" fmla="*/ 13840 h 277911"/>
                <a:gd name="connsiteX61" fmla="*/ 9561985 w 11199164"/>
                <a:gd name="connsiteY61" fmla="*/ 69200 h 277911"/>
                <a:gd name="connsiteX62" fmla="*/ 9697012 w 11199164"/>
                <a:gd name="connsiteY62" fmla="*/ 89959 h 277911"/>
                <a:gd name="connsiteX63" fmla="*/ 9848915 w 11199164"/>
                <a:gd name="connsiteY63" fmla="*/ 103799 h 277911"/>
                <a:gd name="connsiteX64" fmla="*/ 10186476 w 11199164"/>
                <a:gd name="connsiteY64" fmla="*/ 62280 h 277911"/>
                <a:gd name="connsiteX65" fmla="*/ 10304624 w 11199164"/>
                <a:gd name="connsiteY65" fmla="*/ 20760 h 277911"/>
                <a:gd name="connsiteX66" fmla="*/ 10490282 w 11199164"/>
                <a:gd name="connsiteY66" fmla="*/ 76120 h 277911"/>
                <a:gd name="connsiteX67" fmla="*/ 10726576 w 11199164"/>
                <a:gd name="connsiteY67" fmla="*/ 89959 h 277911"/>
                <a:gd name="connsiteX68" fmla="*/ 10895356 w 11199164"/>
                <a:gd name="connsiteY68" fmla="*/ 69200 h 277911"/>
                <a:gd name="connsiteX69" fmla="*/ 11097894 w 11199164"/>
                <a:gd name="connsiteY69" fmla="*/ 34600 h 27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1199164" h="277911">
                  <a:moveTo>
                    <a:pt x="11182287" y="0"/>
                  </a:moveTo>
                  <a:lnTo>
                    <a:pt x="11199164" y="269879"/>
                  </a:lnTo>
                  <a:lnTo>
                    <a:pt x="5619913" y="269879"/>
                  </a:lnTo>
                  <a:lnTo>
                    <a:pt x="5620415" y="277911"/>
                  </a:lnTo>
                  <a:lnTo>
                    <a:pt x="0" y="277911"/>
                  </a:lnTo>
                  <a:lnTo>
                    <a:pt x="0" y="35712"/>
                  </a:lnTo>
                  <a:lnTo>
                    <a:pt x="151904" y="70312"/>
                  </a:lnTo>
                  <a:lnTo>
                    <a:pt x="320685" y="91072"/>
                  </a:lnTo>
                  <a:lnTo>
                    <a:pt x="556979" y="97991"/>
                  </a:lnTo>
                  <a:lnTo>
                    <a:pt x="776393" y="91072"/>
                  </a:lnTo>
                  <a:lnTo>
                    <a:pt x="978931" y="42632"/>
                  </a:lnTo>
                  <a:lnTo>
                    <a:pt x="1130835" y="104912"/>
                  </a:lnTo>
                  <a:lnTo>
                    <a:pt x="1350249" y="118752"/>
                  </a:lnTo>
                  <a:lnTo>
                    <a:pt x="1637177" y="97991"/>
                  </a:lnTo>
                  <a:lnTo>
                    <a:pt x="1721570" y="63392"/>
                  </a:lnTo>
                  <a:lnTo>
                    <a:pt x="1822837" y="28792"/>
                  </a:lnTo>
                  <a:lnTo>
                    <a:pt x="2059132" y="91072"/>
                  </a:lnTo>
                  <a:lnTo>
                    <a:pt x="2194155" y="118752"/>
                  </a:lnTo>
                  <a:lnTo>
                    <a:pt x="2413573" y="111831"/>
                  </a:lnTo>
                  <a:lnTo>
                    <a:pt x="2632987" y="84152"/>
                  </a:lnTo>
                  <a:lnTo>
                    <a:pt x="2734257" y="56472"/>
                  </a:lnTo>
                  <a:lnTo>
                    <a:pt x="2751134" y="49551"/>
                  </a:lnTo>
                  <a:lnTo>
                    <a:pt x="2869281" y="28792"/>
                  </a:lnTo>
                  <a:lnTo>
                    <a:pt x="3122453" y="91072"/>
                  </a:lnTo>
                  <a:lnTo>
                    <a:pt x="3308113" y="104912"/>
                  </a:lnTo>
                  <a:lnTo>
                    <a:pt x="3493771" y="91072"/>
                  </a:lnTo>
                  <a:lnTo>
                    <a:pt x="3662554" y="56472"/>
                  </a:lnTo>
                  <a:lnTo>
                    <a:pt x="3780699" y="21872"/>
                  </a:lnTo>
                  <a:lnTo>
                    <a:pt x="3983236" y="77232"/>
                  </a:lnTo>
                  <a:lnTo>
                    <a:pt x="4118263" y="97991"/>
                  </a:lnTo>
                  <a:lnTo>
                    <a:pt x="4270166" y="111831"/>
                  </a:lnTo>
                  <a:lnTo>
                    <a:pt x="4607728" y="70312"/>
                  </a:lnTo>
                  <a:lnTo>
                    <a:pt x="4725875" y="28792"/>
                  </a:lnTo>
                  <a:lnTo>
                    <a:pt x="4911533" y="84152"/>
                  </a:lnTo>
                  <a:lnTo>
                    <a:pt x="5147827" y="97991"/>
                  </a:lnTo>
                  <a:lnTo>
                    <a:pt x="5316608" y="77232"/>
                  </a:lnTo>
                  <a:lnTo>
                    <a:pt x="5519145" y="42632"/>
                  </a:lnTo>
                  <a:lnTo>
                    <a:pt x="5603538" y="8032"/>
                  </a:lnTo>
                  <a:lnTo>
                    <a:pt x="5605143" y="33692"/>
                  </a:lnTo>
                  <a:lnTo>
                    <a:pt x="5730653" y="62280"/>
                  </a:lnTo>
                  <a:lnTo>
                    <a:pt x="5899434" y="83040"/>
                  </a:lnTo>
                  <a:lnTo>
                    <a:pt x="6135728" y="89959"/>
                  </a:lnTo>
                  <a:lnTo>
                    <a:pt x="6355142" y="83040"/>
                  </a:lnTo>
                  <a:lnTo>
                    <a:pt x="6557680" y="34600"/>
                  </a:lnTo>
                  <a:lnTo>
                    <a:pt x="6709584" y="96880"/>
                  </a:lnTo>
                  <a:lnTo>
                    <a:pt x="6928998" y="110720"/>
                  </a:lnTo>
                  <a:lnTo>
                    <a:pt x="7215926" y="89959"/>
                  </a:lnTo>
                  <a:lnTo>
                    <a:pt x="7300319" y="55360"/>
                  </a:lnTo>
                  <a:lnTo>
                    <a:pt x="7401586" y="20760"/>
                  </a:lnTo>
                  <a:lnTo>
                    <a:pt x="7637880" y="83040"/>
                  </a:lnTo>
                  <a:lnTo>
                    <a:pt x="7772904" y="110720"/>
                  </a:lnTo>
                  <a:lnTo>
                    <a:pt x="7992322" y="103799"/>
                  </a:lnTo>
                  <a:lnTo>
                    <a:pt x="8211736" y="76120"/>
                  </a:lnTo>
                  <a:lnTo>
                    <a:pt x="8313006" y="48440"/>
                  </a:lnTo>
                  <a:lnTo>
                    <a:pt x="8329883" y="41519"/>
                  </a:lnTo>
                  <a:lnTo>
                    <a:pt x="8448030" y="20760"/>
                  </a:lnTo>
                  <a:lnTo>
                    <a:pt x="8701201" y="83040"/>
                  </a:lnTo>
                  <a:lnTo>
                    <a:pt x="8886862" y="96880"/>
                  </a:lnTo>
                  <a:lnTo>
                    <a:pt x="9072520" y="83040"/>
                  </a:lnTo>
                  <a:lnTo>
                    <a:pt x="9241303" y="48440"/>
                  </a:lnTo>
                  <a:lnTo>
                    <a:pt x="9359447" y="13840"/>
                  </a:lnTo>
                  <a:lnTo>
                    <a:pt x="9561985" y="69200"/>
                  </a:lnTo>
                  <a:lnTo>
                    <a:pt x="9697012" y="89959"/>
                  </a:lnTo>
                  <a:lnTo>
                    <a:pt x="9848915" y="103799"/>
                  </a:lnTo>
                  <a:lnTo>
                    <a:pt x="10186476" y="62280"/>
                  </a:lnTo>
                  <a:lnTo>
                    <a:pt x="10304624" y="20760"/>
                  </a:lnTo>
                  <a:lnTo>
                    <a:pt x="10490282" y="76120"/>
                  </a:lnTo>
                  <a:lnTo>
                    <a:pt x="10726576" y="89959"/>
                  </a:lnTo>
                  <a:lnTo>
                    <a:pt x="10895356" y="69200"/>
                  </a:lnTo>
                  <a:lnTo>
                    <a:pt x="11097894" y="34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shade val="30000"/>
                    <a:satMod val="115000"/>
                  </a:schemeClr>
                </a:gs>
                <a:gs pos="50000">
                  <a:schemeClr val="tx2">
                    <a:lumMod val="25000"/>
                    <a:lumOff val="75000"/>
                    <a:shade val="67500"/>
                    <a:satMod val="115000"/>
                  </a:schemeClr>
                </a:gs>
                <a:gs pos="100000">
                  <a:schemeClr val="tx2">
                    <a:lumMod val="25000"/>
                    <a:lumOff val="75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273DBE8C-C086-F72B-723C-7FFB86B5F1DF}"/>
                </a:ext>
              </a:extLst>
            </p:cNvPr>
            <p:cNvGrpSpPr/>
            <p:nvPr/>
          </p:nvGrpSpPr>
          <p:grpSpPr>
            <a:xfrm rot="1323749">
              <a:off x="13070940" y="7970170"/>
              <a:ext cx="438332" cy="122999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02" name="Oval 101">
                <a:extLst>
                  <a:ext uri="{FF2B5EF4-FFF2-40B4-BE49-F238E27FC236}">
                    <a16:creationId xmlns:a16="http://schemas.microsoft.com/office/drawing/2014/main" id="{0D931794-58CF-7495-7661-2C0542546955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03" name="Flowchart: Manual Operation 102">
                <a:extLst>
                  <a:ext uri="{FF2B5EF4-FFF2-40B4-BE49-F238E27FC236}">
                    <a16:creationId xmlns:a16="http://schemas.microsoft.com/office/drawing/2014/main" id="{70DD56A1-E88A-5DD6-1B9A-E55FCE01B1B5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F0E563A-7483-7F82-F486-4DD02DAB4A92}"/>
                </a:ext>
              </a:extLst>
            </p:cNvPr>
            <p:cNvSpPr/>
            <p:nvPr/>
          </p:nvSpPr>
          <p:spPr>
            <a:xfrm>
              <a:off x="12880927" y="4648808"/>
              <a:ext cx="8527265" cy="5017602"/>
            </a:xfrm>
            <a:custGeom>
              <a:avLst/>
              <a:gdLst>
                <a:gd name="connsiteX0" fmla="*/ 0 w 10499154"/>
                <a:gd name="connsiteY0" fmla="*/ 0 h 5789007"/>
                <a:gd name="connsiteX1" fmla="*/ 10499154 w 10499154"/>
                <a:gd name="connsiteY1" fmla="*/ 0 h 5789007"/>
                <a:gd name="connsiteX2" fmla="*/ 10499154 w 10499154"/>
                <a:gd name="connsiteY2" fmla="*/ 5789007 h 5789007"/>
                <a:gd name="connsiteX3" fmla="*/ 9795264 w 10499154"/>
                <a:gd name="connsiteY3" fmla="*/ 5789007 h 5789007"/>
                <a:gd name="connsiteX4" fmla="*/ 9722901 w 10499154"/>
                <a:gd name="connsiteY4" fmla="*/ 5657439 h 5789007"/>
                <a:gd name="connsiteX5" fmla="*/ 9611068 w 10499154"/>
                <a:gd name="connsiteY5" fmla="*/ 5486400 h 5789007"/>
                <a:gd name="connsiteX6" fmla="*/ 9446608 w 10499154"/>
                <a:gd name="connsiteY6" fmla="*/ 5341675 h 5789007"/>
                <a:gd name="connsiteX7" fmla="*/ 9104530 w 10499154"/>
                <a:gd name="connsiteY7" fmla="*/ 5137744 h 5789007"/>
                <a:gd name="connsiteX8" fmla="*/ 8670354 w 10499154"/>
                <a:gd name="connsiteY8" fmla="*/ 4993019 h 5789007"/>
                <a:gd name="connsiteX9" fmla="*/ 8242757 w 10499154"/>
                <a:gd name="connsiteY9" fmla="*/ 4775931 h 5789007"/>
                <a:gd name="connsiteX10" fmla="*/ 7749376 w 10499154"/>
                <a:gd name="connsiteY10" fmla="*/ 4624628 h 5789007"/>
                <a:gd name="connsiteX11" fmla="*/ 7657278 w 10499154"/>
                <a:gd name="connsiteY11" fmla="*/ 4440432 h 5789007"/>
                <a:gd name="connsiteX12" fmla="*/ 7525710 w 10499154"/>
                <a:gd name="connsiteY12" fmla="*/ 4243079 h 5789007"/>
                <a:gd name="connsiteX13" fmla="*/ 7302044 w 10499154"/>
                <a:gd name="connsiteY13" fmla="*/ 3993100 h 5789007"/>
                <a:gd name="connsiteX14" fmla="*/ 7019172 w 10499154"/>
                <a:gd name="connsiteY14" fmla="*/ 3769433 h 5789007"/>
                <a:gd name="connsiteX15" fmla="*/ 6532369 w 10499154"/>
                <a:gd name="connsiteY15" fmla="*/ 3532610 h 5789007"/>
                <a:gd name="connsiteX16" fmla="*/ 6131085 w 10499154"/>
                <a:gd name="connsiteY16" fmla="*/ 3289209 h 5789007"/>
                <a:gd name="connsiteX17" fmla="*/ 5539028 w 10499154"/>
                <a:gd name="connsiteY17" fmla="*/ 2828720 h 5789007"/>
                <a:gd name="connsiteX18" fmla="*/ 4914078 w 10499154"/>
                <a:gd name="connsiteY18" fmla="*/ 2473485 h 5789007"/>
                <a:gd name="connsiteX19" fmla="*/ 4539108 w 10499154"/>
                <a:gd name="connsiteY19" fmla="*/ 2012996 h 5789007"/>
                <a:gd name="connsiteX20" fmla="*/ 4150982 w 10499154"/>
                <a:gd name="connsiteY20" fmla="*/ 1473566 h 5789007"/>
                <a:gd name="connsiteX21" fmla="*/ 3519454 w 10499154"/>
                <a:gd name="connsiteY21" fmla="*/ 980184 h 5789007"/>
                <a:gd name="connsiteX22" fmla="*/ 2466907 w 10499154"/>
                <a:gd name="connsiteY22" fmla="*/ 697313 h 5789007"/>
                <a:gd name="connsiteX23" fmla="*/ 1289370 w 10499154"/>
                <a:gd name="connsiteY23" fmla="*/ 605215 h 5789007"/>
                <a:gd name="connsiteX24" fmla="*/ 6579 w 10499154"/>
                <a:gd name="connsiteY24" fmla="*/ 519695 h 5789007"/>
                <a:gd name="connsiteX25" fmla="*/ 0 w 10499154"/>
                <a:gd name="connsiteY25" fmla="*/ 0 h 5789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99154" h="5789007">
                  <a:moveTo>
                    <a:pt x="0" y="0"/>
                  </a:moveTo>
                  <a:lnTo>
                    <a:pt x="10499154" y="0"/>
                  </a:lnTo>
                  <a:lnTo>
                    <a:pt x="10499154" y="5789007"/>
                  </a:lnTo>
                  <a:lnTo>
                    <a:pt x="9795264" y="5789007"/>
                  </a:lnTo>
                  <a:lnTo>
                    <a:pt x="9722901" y="5657439"/>
                  </a:lnTo>
                  <a:lnTo>
                    <a:pt x="9611068" y="5486400"/>
                  </a:lnTo>
                  <a:lnTo>
                    <a:pt x="9446608" y="5341675"/>
                  </a:lnTo>
                  <a:lnTo>
                    <a:pt x="9104530" y="5137744"/>
                  </a:lnTo>
                  <a:lnTo>
                    <a:pt x="8670354" y="4993019"/>
                  </a:lnTo>
                  <a:lnTo>
                    <a:pt x="8242757" y="4775931"/>
                  </a:lnTo>
                  <a:lnTo>
                    <a:pt x="7749376" y="4624628"/>
                  </a:lnTo>
                  <a:lnTo>
                    <a:pt x="7657278" y="4440432"/>
                  </a:lnTo>
                  <a:lnTo>
                    <a:pt x="7525710" y="4243079"/>
                  </a:lnTo>
                  <a:lnTo>
                    <a:pt x="7302044" y="3993100"/>
                  </a:lnTo>
                  <a:lnTo>
                    <a:pt x="7019172" y="3769433"/>
                  </a:lnTo>
                  <a:lnTo>
                    <a:pt x="6532369" y="3532610"/>
                  </a:lnTo>
                  <a:lnTo>
                    <a:pt x="6131085" y="3289209"/>
                  </a:lnTo>
                  <a:lnTo>
                    <a:pt x="5539028" y="2828720"/>
                  </a:lnTo>
                  <a:lnTo>
                    <a:pt x="4914078" y="2473485"/>
                  </a:lnTo>
                  <a:lnTo>
                    <a:pt x="4539108" y="2012996"/>
                  </a:lnTo>
                  <a:lnTo>
                    <a:pt x="4150982" y="1473566"/>
                  </a:lnTo>
                  <a:lnTo>
                    <a:pt x="3519454" y="980184"/>
                  </a:lnTo>
                  <a:lnTo>
                    <a:pt x="2466907" y="697313"/>
                  </a:lnTo>
                  <a:lnTo>
                    <a:pt x="1289370" y="605215"/>
                  </a:lnTo>
                  <a:lnTo>
                    <a:pt x="6579" y="5196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1751E26-90FD-91A4-D056-FCA4CBB04AD1}"/>
                </a:ext>
              </a:extLst>
            </p:cNvPr>
            <p:cNvSpPr/>
            <p:nvPr/>
          </p:nvSpPr>
          <p:spPr>
            <a:xfrm>
              <a:off x="11201400" y="9325713"/>
              <a:ext cx="10206792" cy="324367"/>
            </a:xfrm>
            <a:custGeom>
              <a:avLst/>
              <a:gdLst>
                <a:gd name="connsiteX0" fmla="*/ 0 w 10341272"/>
                <a:gd name="connsiteY0" fmla="*/ 118411 h 460489"/>
                <a:gd name="connsiteX1" fmla="*/ 486803 w 10341272"/>
                <a:gd name="connsiteY1" fmla="*/ 46049 h 460489"/>
                <a:gd name="connsiteX2" fmla="*/ 815723 w 10341272"/>
                <a:gd name="connsiteY2" fmla="*/ 111833 h 460489"/>
                <a:gd name="connsiteX3" fmla="*/ 1170958 w 10341272"/>
                <a:gd name="connsiteY3" fmla="*/ 39470 h 460489"/>
                <a:gd name="connsiteX4" fmla="*/ 1565663 w 10341272"/>
                <a:gd name="connsiteY4" fmla="*/ 19735 h 460489"/>
                <a:gd name="connsiteX5" fmla="*/ 1815643 w 10341272"/>
                <a:gd name="connsiteY5" fmla="*/ 98676 h 460489"/>
                <a:gd name="connsiteX6" fmla="*/ 2295867 w 10341272"/>
                <a:gd name="connsiteY6" fmla="*/ 59205 h 460489"/>
                <a:gd name="connsiteX7" fmla="*/ 2355073 w 10341272"/>
                <a:gd name="connsiteY7" fmla="*/ 65784 h 460489"/>
                <a:gd name="connsiteX8" fmla="*/ 2657680 w 10341272"/>
                <a:gd name="connsiteY8" fmla="*/ 177617 h 460489"/>
                <a:gd name="connsiteX9" fmla="*/ 2743200 w 10341272"/>
                <a:gd name="connsiteY9" fmla="*/ 203931 h 460489"/>
                <a:gd name="connsiteX10" fmla="*/ 3210267 w 10341272"/>
                <a:gd name="connsiteY10" fmla="*/ 124990 h 460489"/>
                <a:gd name="connsiteX11" fmla="*/ 4216765 w 10341272"/>
                <a:gd name="connsiteY11" fmla="*/ 0 h 460489"/>
                <a:gd name="connsiteX12" fmla="*/ 4374647 w 10341272"/>
                <a:gd name="connsiteY12" fmla="*/ 98676 h 460489"/>
                <a:gd name="connsiteX13" fmla="*/ 4493059 w 10341272"/>
                <a:gd name="connsiteY13" fmla="*/ 92097 h 460489"/>
                <a:gd name="connsiteX14" fmla="*/ 4736460 w 10341272"/>
                <a:gd name="connsiteY14" fmla="*/ 72362 h 460489"/>
                <a:gd name="connsiteX15" fmla="*/ 4769352 w 10341272"/>
                <a:gd name="connsiteY15" fmla="*/ 65784 h 460489"/>
                <a:gd name="connsiteX16" fmla="*/ 5282469 w 10341272"/>
                <a:gd name="connsiteY16" fmla="*/ 65784 h 460489"/>
                <a:gd name="connsiteX17" fmla="*/ 5552184 w 10341272"/>
                <a:gd name="connsiteY17" fmla="*/ 13156 h 460489"/>
                <a:gd name="connsiteX18" fmla="*/ 5907418 w 10341272"/>
                <a:gd name="connsiteY18" fmla="*/ 32892 h 460489"/>
                <a:gd name="connsiteX19" fmla="*/ 6479741 w 10341272"/>
                <a:gd name="connsiteY19" fmla="*/ 85519 h 460489"/>
                <a:gd name="connsiteX20" fmla="*/ 6881024 w 10341272"/>
                <a:gd name="connsiteY20" fmla="*/ 26313 h 460489"/>
                <a:gd name="connsiteX21" fmla="*/ 7117847 w 10341272"/>
                <a:gd name="connsiteY21" fmla="*/ 92097 h 460489"/>
                <a:gd name="connsiteX22" fmla="*/ 7637542 w 10341272"/>
                <a:gd name="connsiteY22" fmla="*/ 59205 h 460489"/>
                <a:gd name="connsiteX23" fmla="*/ 7854630 w 10341272"/>
                <a:gd name="connsiteY23" fmla="*/ 78941 h 460489"/>
                <a:gd name="connsiteX24" fmla="*/ 7913836 w 10341272"/>
                <a:gd name="connsiteY24" fmla="*/ 92097 h 460489"/>
                <a:gd name="connsiteX25" fmla="*/ 8130923 w 10341272"/>
                <a:gd name="connsiteY25" fmla="*/ 32892 h 460489"/>
                <a:gd name="connsiteX26" fmla="*/ 8453266 w 10341272"/>
                <a:gd name="connsiteY26" fmla="*/ 26313 h 460489"/>
                <a:gd name="connsiteX27" fmla="*/ 8657197 w 10341272"/>
                <a:gd name="connsiteY27" fmla="*/ 78941 h 460489"/>
                <a:gd name="connsiteX28" fmla="*/ 8972961 w 10341272"/>
                <a:gd name="connsiteY28" fmla="*/ 39470 h 460489"/>
                <a:gd name="connsiteX29" fmla="*/ 9255833 w 10341272"/>
                <a:gd name="connsiteY29" fmla="*/ 39470 h 460489"/>
                <a:gd name="connsiteX30" fmla="*/ 9518969 w 10341272"/>
                <a:gd name="connsiteY30" fmla="*/ 46049 h 460489"/>
                <a:gd name="connsiteX31" fmla="*/ 10018929 w 10341272"/>
                <a:gd name="connsiteY31" fmla="*/ 131568 h 460489"/>
                <a:gd name="connsiteX32" fmla="*/ 10334693 w 10341272"/>
                <a:gd name="connsiteY32" fmla="*/ 203931 h 460489"/>
                <a:gd name="connsiteX33" fmla="*/ 10341272 w 10341272"/>
                <a:gd name="connsiteY33" fmla="*/ 460489 h 460489"/>
                <a:gd name="connsiteX34" fmla="*/ 0 w 10341272"/>
                <a:gd name="connsiteY34" fmla="*/ 460489 h 460489"/>
                <a:gd name="connsiteX35" fmla="*/ 0 w 10341272"/>
                <a:gd name="connsiteY35" fmla="*/ 118411 h 46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41272" h="460489">
                  <a:moveTo>
                    <a:pt x="0" y="118411"/>
                  </a:moveTo>
                  <a:lnTo>
                    <a:pt x="486803" y="46049"/>
                  </a:lnTo>
                  <a:lnTo>
                    <a:pt x="815723" y="111833"/>
                  </a:lnTo>
                  <a:lnTo>
                    <a:pt x="1170958" y="39470"/>
                  </a:lnTo>
                  <a:lnTo>
                    <a:pt x="1565663" y="19735"/>
                  </a:lnTo>
                  <a:lnTo>
                    <a:pt x="1815643" y="98676"/>
                  </a:lnTo>
                  <a:lnTo>
                    <a:pt x="2295867" y="59205"/>
                  </a:lnTo>
                  <a:lnTo>
                    <a:pt x="2355073" y="65784"/>
                  </a:lnTo>
                  <a:lnTo>
                    <a:pt x="2657680" y="177617"/>
                  </a:lnTo>
                  <a:cubicBezTo>
                    <a:pt x="2720777" y="201278"/>
                    <a:pt x="2691936" y="193677"/>
                    <a:pt x="2743200" y="203931"/>
                  </a:cubicBezTo>
                  <a:lnTo>
                    <a:pt x="3210267" y="124990"/>
                  </a:lnTo>
                  <a:lnTo>
                    <a:pt x="4216765" y="0"/>
                  </a:lnTo>
                  <a:lnTo>
                    <a:pt x="4374647" y="98676"/>
                  </a:lnTo>
                  <a:lnTo>
                    <a:pt x="4493059" y="92097"/>
                  </a:lnTo>
                  <a:lnTo>
                    <a:pt x="4736460" y="72362"/>
                  </a:lnTo>
                  <a:lnTo>
                    <a:pt x="4769352" y="65784"/>
                  </a:lnTo>
                  <a:lnTo>
                    <a:pt x="5282469" y="65784"/>
                  </a:lnTo>
                  <a:lnTo>
                    <a:pt x="5552184" y="13156"/>
                  </a:lnTo>
                  <a:lnTo>
                    <a:pt x="5907418" y="32892"/>
                  </a:lnTo>
                  <a:lnTo>
                    <a:pt x="6479741" y="85519"/>
                  </a:lnTo>
                  <a:lnTo>
                    <a:pt x="6881024" y="26313"/>
                  </a:lnTo>
                  <a:lnTo>
                    <a:pt x="7117847" y="92097"/>
                  </a:lnTo>
                  <a:lnTo>
                    <a:pt x="7637542" y="59205"/>
                  </a:lnTo>
                  <a:lnTo>
                    <a:pt x="7854630" y="78941"/>
                  </a:lnTo>
                  <a:lnTo>
                    <a:pt x="7913836" y="92097"/>
                  </a:lnTo>
                  <a:lnTo>
                    <a:pt x="8130923" y="32892"/>
                  </a:lnTo>
                  <a:cubicBezTo>
                    <a:pt x="8317207" y="22542"/>
                    <a:pt x="8209803" y="26313"/>
                    <a:pt x="8453266" y="26313"/>
                  </a:cubicBezTo>
                  <a:lnTo>
                    <a:pt x="8657197" y="78941"/>
                  </a:lnTo>
                  <a:lnTo>
                    <a:pt x="8972961" y="39470"/>
                  </a:lnTo>
                  <a:lnTo>
                    <a:pt x="9255833" y="39470"/>
                  </a:lnTo>
                  <a:lnTo>
                    <a:pt x="9518969" y="46049"/>
                  </a:lnTo>
                  <a:lnTo>
                    <a:pt x="10018929" y="131568"/>
                  </a:lnTo>
                  <a:lnTo>
                    <a:pt x="10334693" y="203931"/>
                  </a:lnTo>
                  <a:lnTo>
                    <a:pt x="10341272" y="460489"/>
                  </a:lnTo>
                  <a:lnTo>
                    <a:pt x="0" y="460489"/>
                  </a:lnTo>
                  <a:lnTo>
                    <a:pt x="0" y="118411"/>
                  </a:lnTo>
                  <a:close/>
                </a:path>
              </a:pathLst>
            </a:custGeom>
            <a:solidFill>
              <a:srgbClr val="BB8D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9FECD1E0-B697-5AA7-64D4-F0EF5BF9D084}"/>
                </a:ext>
              </a:extLst>
            </p:cNvPr>
            <p:cNvGrpSpPr/>
            <p:nvPr/>
          </p:nvGrpSpPr>
          <p:grpSpPr>
            <a:xfrm rot="20700000">
              <a:off x="13982767" y="794689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EBBD9CCC-184E-B0FD-0EDF-6DF67EE14CF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01" name="Flowchart: Manual Operation 100">
                <a:extLst>
                  <a:ext uri="{FF2B5EF4-FFF2-40B4-BE49-F238E27FC236}">
                    <a16:creationId xmlns:a16="http://schemas.microsoft.com/office/drawing/2014/main" id="{B642E19B-4FD1-D7B8-0302-EA0946449CA8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EDF944EE-9D75-396C-03F2-D51623524A37}"/>
                </a:ext>
              </a:extLst>
            </p:cNvPr>
            <p:cNvGrpSpPr/>
            <p:nvPr/>
          </p:nvGrpSpPr>
          <p:grpSpPr>
            <a:xfrm rot="10800000" flipH="1">
              <a:off x="14428607" y="834116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CC0D2830-7D1A-5017-B4A5-5558AEFE7EC9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9" name="Flowchart: Manual Operation 98">
                <a:extLst>
                  <a:ext uri="{FF2B5EF4-FFF2-40B4-BE49-F238E27FC236}">
                    <a16:creationId xmlns:a16="http://schemas.microsoft.com/office/drawing/2014/main" id="{2DFE5CDE-51D1-67F9-E7C9-EC0922FB9206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4E9DC72D-232B-4221-86F4-5CA7ED9F4849}"/>
                </a:ext>
              </a:extLst>
            </p:cNvPr>
            <p:cNvGrpSpPr/>
            <p:nvPr/>
          </p:nvGrpSpPr>
          <p:grpSpPr>
            <a:xfrm rot="401509">
              <a:off x="13640119" y="8220455"/>
              <a:ext cx="438332" cy="127993"/>
              <a:chOff x="230245" y="144724"/>
              <a:chExt cx="1644602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773D9B9D-2CF9-7B49-EBC8-97CFFCE6FDB1}"/>
                  </a:ext>
                </a:extLst>
              </p:cNvPr>
              <p:cNvSpPr/>
              <p:nvPr/>
            </p:nvSpPr>
            <p:spPr>
              <a:xfrm>
                <a:off x="335497" y="167750"/>
                <a:ext cx="1539350" cy="4341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7" name="Flowchart: Manual Operation 96">
                <a:extLst>
                  <a:ext uri="{FF2B5EF4-FFF2-40B4-BE49-F238E27FC236}">
                    <a16:creationId xmlns:a16="http://schemas.microsoft.com/office/drawing/2014/main" id="{A00C245E-0742-9EF2-BF0D-97D73388996D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CA570540-62F9-B985-94AB-BA268788F1B8}"/>
                </a:ext>
              </a:extLst>
            </p:cNvPr>
            <p:cNvGrpSpPr/>
            <p:nvPr/>
          </p:nvGrpSpPr>
          <p:grpSpPr>
            <a:xfrm rot="2221522">
              <a:off x="13006105" y="8359819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9AE360F8-2807-46BF-15B6-99CB3E19D116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5" name="Flowchart: Manual Operation 94">
                <a:extLst>
                  <a:ext uri="{FF2B5EF4-FFF2-40B4-BE49-F238E27FC236}">
                    <a16:creationId xmlns:a16="http://schemas.microsoft.com/office/drawing/2014/main" id="{EC94469B-4081-8252-7967-DDF853B5540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806339D6-B3A1-E24F-159D-0F11ED12EBDA}"/>
                </a:ext>
              </a:extLst>
            </p:cNvPr>
            <p:cNvGrpSpPr/>
            <p:nvPr/>
          </p:nvGrpSpPr>
          <p:grpSpPr>
            <a:xfrm>
              <a:off x="12030878" y="7336256"/>
              <a:ext cx="2145622" cy="704432"/>
              <a:chOff x="12700729" y="6713793"/>
              <a:chExt cx="2145622" cy="704432"/>
            </a:xfrm>
            <a:solidFill>
              <a:schemeClr val="bg1">
                <a:lumMod val="65000"/>
              </a:schemeClr>
            </a:solidFill>
          </p:grpSpPr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A3528006-8879-CA99-BC77-DF21235BFFA7}"/>
                  </a:ext>
                </a:extLst>
              </p:cNvPr>
              <p:cNvGrpSpPr/>
              <p:nvPr/>
            </p:nvGrpSpPr>
            <p:grpSpPr>
              <a:xfrm>
                <a:off x="12700729" y="6713793"/>
                <a:ext cx="1722619" cy="704432"/>
                <a:chOff x="1920900" y="2724568"/>
                <a:chExt cx="1307966" cy="596815"/>
              </a:xfrm>
              <a:grpFill/>
            </p:grpSpPr>
            <p:sp>
              <p:nvSpPr>
                <p:cNvPr id="91" name="Flowchart: Manual Operation 90">
                  <a:extLst>
                    <a:ext uri="{FF2B5EF4-FFF2-40B4-BE49-F238E27FC236}">
                      <a16:creationId xmlns:a16="http://schemas.microsoft.com/office/drawing/2014/main" id="{5DBC5B82-47DB-3B5A-C731-F3C9CA2D6B30}"/>
                    </a:ext>
                  </a:extLst>
                </p:cNvPr>
                <p:cNvSpPr/>
                <p:nvPr/>
              </p:nvSpPr>
              <p:spPr>
                <a:xfrm rot="5400000">
                  <a:off x="1776174" y="2869294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84834F24-5AC9-6096-6499-4E16C338C4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66719" y="3117086"/>
                  <a:ext cx="218821" cy="204297"/>
                </a:xfrm>
                <a:prstGeom prst="line">
                  <a:avLst/>
                </a:prstGeom>
                <a:grp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6EBA74CA-5D71-A42F-017D-D6B58175A0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10045" y="3117086"/>
                  <a:ext cx="218821" cy="204297"/>
                </a:xfrm>
                <a:prstGeom prst="line">
                  <a:avLst/>
                </a:prstGeom>
                <a:grp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4A0C51F7-76FA-4287-9B81-A9380D66C7E5}"/>
                  </a:ext>
                </a:extLst>
              </p:cNvPr>
              <p:cNvSpPr/>
              <p:nvPr/>
            </p:nvSpPr>
            <p:spPr>
              <a:xfrm>
                <a:off x="12818994" y="6745764"/>
                <a:ext cx="2027357" cy="5124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</p:grp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F57082F-8F17-5078-07A4-E2849F72C8B4}"/>
                </a:ext>
              </a:extLst>
            </p:cNvPr>
            <p:cNvSpPr/>
            <p:nvPr/>
          </p:nvSpPr>
          <p:spPr>
            <a:xfrm>
              <a:off x="14176500" y="5294075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D725FF2E-E001-585E-19EA-D1B1183B6769}"/>
                </a:ext>
              </a:extLst>
            </p:cNvPr>
            <p:cNvSpPr/>
            <p:nvPr/>
          </p:nvSpPr>
          <p:spPr>
            <a:xfrm>
              <a:off x="16455580" y="6679756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2593F5-3DF3-05BB-704D-C15E38C3DF59}"/>
                </a:ext>
              </a:extLst>
            </p:cNvPr>
            <p:cNvSpPr/>
            <p:nvPr/>
          </p:nvSpPr>
          <p:spPr>
            <a:xfrm>
              <a:off x="19528221" y="9031854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5131A5F-7F3B-172C-CE16-A011EDA8F8FA}"/>
                </a:ext>
              </a:extLst>
            </p:cNvPr>
            <p:cNvSpPr/>
            <p:nvPr/>
          </p:nvSpPr>
          <p:spPr>
            <a:xfrm>
              <a:off x="14521324" y="6509407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EB56CF2-C34A-E686-8806-90067E6711A8}"/>
                </a:ext>
              </a:extLst>
            </p:cNvPr>
            <p:cNvSpPr/>
            <p:nvPr/>
          </p:nvSpPr>
          <p:spPr>
            <a:xfrm>
              <a:off x="12861264" y="5765760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B5D35D19-6F94-E0BF-F487-1EA8464402DC}"/>
                </a:ext>
              </a:extLst>
            </p:cNvPr>
            <p:cNvSpPr/>
            <p:nvPr/>
          </p:nvSpPr>
          <p:spPr>
            <a:xfrm>
              <a:off x="15919421" y="8741713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3F8335B6-2849-2AA9-6584-8FA2F95726F6}"/>
                </a:ext>
              </a:extLst>
            </p:cNvPr>
            <p:cNvSpPr/>
            <p:nvPr/>
          </p:nvSpPr>
          <p:spPr>
            <a:xfrm>
              <a:off x="17452086" y="8194235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0712DB15-582A-F3E1-F6BA-04C11A311506}"/>
                </a:ext>
              </a:extLst>
            </p:cNvPr>
            <p:cNvSpPr/>
            <p:nvPr/>
          </p:nvSpPr>
          <p:spPr>
            <a:xfrm>
              <a:off x="12577236" y="8889677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CC9705FD-DC0D-15B6-3C3F-2F194A11A172}"/>
                </a:ext>
              </a:extLst>
            </p:cNvPr>
            <p:cNvSpPr/>
            <p:nvPr/>
          </p:nvSpPr>
          <p:spPr>
            <a:xfrm>
              <a:off x="18274338" y="9098532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2963177D-05A0-DE8A-CC91-7A8F9CE68D1A}"/>
              </a:ext>
            </a:extLst>
          </p:cNvPr>
          <p:cNvSpPr/>
          <p:nvPr/>
        </p:nvSpPr>
        <p:spPr>
          <a:xfrm>
            <a:off x="13459640" y="30611773"/>
            <a:ext cx="18929366" cy="1076254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465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>
            <a:extLst>
              <a:ext uri="{FF2B5EF4-FFF2-40B4-BE49-F238E27FC236}">
                <a16:creationId xmlns:a16="http://schemas.microsoft.com/office/drawing/2014/main" id="{82D3F0E2-88DD-000A-4EE8-13050BAEAF3F}"/>
              </a:ext>
            </a:extLst>
          </p:cNvPr>
          <p:cNvGrpSpPr/>
          <p:nvPr/>
        </p:nvGrpSpPr>
        <p:grpSpPr>
          <a:xfrm>
            <a:off x="11201400" y="4648808"/>
            <a:ext cx="10206792" cy="5017602"/>
            <a:chOff x="11201400" y="4648808"/>
            <a:chExt cx="10206792" cy="501760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F5364B0-7958-380B-60AD-E37C598466BA}"/>
                </a:ext>
              </a:extLst>
            </p:cNvPr>
            <p:cNvSpPr/>
            <p:nvPr/>
          </p:nvSpPr>
          <p:spPr>
            <a:xfrm>
              <a:off x="11201400" y="5015460"/>
              <a:ext cx="10206792" cy="445718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shade val="30000"/>
                    <a:satMod val="115000"/>
                  </a:schemeClr>
                </a:gs>
                <a:gs pos="50000">
                  <a:schemeClr val="tx2">
                    <a:lumMod val="25000"/>
                    <a:lumOff val="75000"/>
                    <a:shade val="67500"/>
                    <a:satMod val="115000"/>
                  </a:schemeClr>
                </a:gs>
                <a:gs pos="100000">
                  <a:schemeClr val="tx2">
                    <a:lumMod val="25000"/>
                    <a:lumOff val="75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9142CF0-BCD7-7EE6-A1F0-97A4EAAAEB79}"/>
                </a:ext>
              </a:extLst>
            </p:cNvPr>
            <p:cNvSpPr/>
            <p:nvPr/>
          </p:nvSpPr>
          <p:spPr>
            <a:xfrm>
              <a:off x="11201400" y="4741311"/>
              <a:ext cx="10206792" cy="293858"/>
            </a:xfrm>
            <a:custGeom>
              <a:avLst/>
              <a:gdLst>
                <a:gd name="connsiteX0" fmla="*/ 11182287 w 11199164"/>
                <a:gd name="connsiteY0" fmla="*/ 0 h 277911"/>
                <a:gd name="connsiteX1" fmla="*/ 11199164 w 11199164"/>
                <a:gd name="connsiteY1" fmla="*/ 269879 h 277911"/>
                <a:gd name="connsiteX2" fmla="*/ 5619913 w 11199164"/>
                <a:gd name="connsiteY2" fmla="*/ 269879 h 277911"/>
                <a:gd name="connsiteX3" fmla="*/ 5620415 w 11199164"/>
                <a:gd name="connsiteY3" fmla="*/ 277911 h 277911"/>
                <a:gd name="connsiteX4" fmla="*/ 0 w 11199164"/>
                <a:gd name="connsiteY4" fmla="*/ 277911 h 277911"/>
                <a:gd name="connsiteX5" fmla="*/ 0 w 11199164"/>
                <a:gd name="connsiteY5" fmla="*/ 35712 h 277911"/>
                <a:gd name="connsiteX6" fmla="*/ 151904 w 11199164"/>
                <a:gd name="connsiteY6" fmla="*/ 70312 h 277911"/>
                <a:gd name="connsiteX7" fmla="*/ 320685 w 11199164"/>
                <a:gd name="connsiteY7" fmla="*/ 91072 h 277911"/>
                <a:gd name="connsiteX8" fmla="*/ 556979 w 11199164"/>
                <a:gd name="connsiteY8" fmla="*/ 97991 h 277911"/>
                <a:gd name="connsiteX9" fmla="*/ 776393 w 11199164"/>
                <a:gd name="connsiteY9" fmla="*/ 91072 h 277911"/>
                <a:gd name="connsiteX10" fmla="*/ 978931 w 11199164"/>
                <a:gd name="connsiteY10" fmla="*/ 42632 h 277911"/>
                <a:gd name="connsiteX11" fmla="*/ 1130835 w 11199164"/>
                <a:gd name="connsiteY11" fmla="*/ 104912 h 277911"/>
                <a:gd name="connsiteX12" fmla="*/ 1350249 w 11199164"/>
                <a:gd name="connsiteY12" fmla="*/ 118752 h 277911"/>
                <a:gd name="connsiteX13" fmla="*/ 1637177 w 11199164"/>
                <a:gd name="connsiteY13" fmla="*/ 97991 h 277911"/>
                <a:gd name="connsiteX14" fmla="*/ 1721570 w 11199164"/>
                <a:gd name="connsiteY14" fmla="*/ 63392 h 277911"/>
                <a:gd name="connsiteX15" fmla="*/ 1822837 w 11199164"/>
                <a:gd name="connsiteY15" fmla="*/ 28792 h 277911"/>
                <a:gd name="connsiteX16" fmla="*/ 2059132 w 11199164"/>
                <a:gd name="connsiteY16" fmla="*/ 91072 h 277911"/>
                <a:gd name="connsiteX17" fmla="*/ 2194155 w 11199164"/>
                <a:gd name="connsiteY17" fmla="*/ 118752 h 277911"/>
                <a:gd name="connsiteX18" fmla="*/ 2413573 w 11199164"/>
                <a:gd name="connsiteY18" fmla="*/ 111831 h 277911"/>
                <a:gd name="connsiteX19" fmla="*/ 2632987 w 11199164"/>
                <a:gd name="connsiteY19" fmla="*/ 84152 h 277911"/>
                <a:gd name="connsiteX20" fmla="*/ 2734257 w 11199164"/>
                <a:gd name="connsiteY20" fmla="*/ 56472 h 277911"/>
                <a:gd name="connsiteX21" fmla="*/ 2751134 w 11199164"/>
                <a:gd name="connsiteY21" fmla="*/ 49551 h 277911"/>
                <a:gd name="connsiteX22" fmla="*/ 2869281 w 11199164"/>
                <a:gd name="connsiteY22" fmla="*/ 28792 h 277911"/>
                <a:gd name="connsiteX23" fmla="*/ 3122453 w 11199164"/>
                <a:gd name="connsiteY23" fmla="*/ 91072 h 277911"/>
                <a:gd name="connsiteX24" fmla="*/ 3308113 w 11199164"/>
                <a:gd name="connsiteY24" fmla="*/ 104912 h 277911"/>
                <a:gd name="connsiteX25" fmla="*/ 3493771 w 11199164"/>
                <a:gd name="connsiteY25" fmla="*/ 91072 h 277911"/>
                <a:gd name="connsiteX26" fmla="*/ 3662554 w 11199164"/>
                <a:gd name="connsiteY26" fmla="*/ 56472 h 277911"/>
                <a:gd name="connsiteX27" fmla="*/ 3780699 w 11199164"/>
                <a:gd name="connsiteY27" fmla="*/ 21872 h 277911"/>
                <a:gd name="connsiteX28" fmla="*/ 3983236 w 11199164"/>
                <a:gd name="connsiteY28" fmla="*/ 77232 h 277911"/>
                <a:gd name="connsiteX29" fmla="*/ 4118263 w 11199164"/>
                <a:gd name="connsiteY29" fmla="*/ 97991 h 277911"/>
                <a:gd name="connsiteX30" fmla="*/ 4270166 w 11199164"/>
                <a:gd name="connsiteY30" fmla="*/ 111831 h 277911"/>
                <a:gd name="connsiteX31" fmla="*/ 4607728 w 11199164"/>
                <a:gd name="connsiteY31" fmla="*/ 70312 h 277911"/>
                <a:gd name="connsiteX32" fmla="*/ 4725875 w 11199164"/>
                <a:gd name="connsiteY32" fmla="*/ 28792 h 277911"/>
                <a:gd name="connsiteX33" fmla="*/ 4911533 w 11199164"/>
                <a:gd name="connsiteY33" fmla="*/ 84152 h 277911"/>
                <a:gd name="connsiteX34" fmla="*/ 5147827 w 11199164"/>
                <a:gd name="connsiteY34" fmla="*/ 97991 h 277911"/>
                <a:gd name="connsiteX35" fmla="*/ 5316608 w 11199164"/>
                <a:gd name="connsiteY35" fmla="*/ 77232 h 277911"/>
                <a:gd name="connsiteX36" fmla="*/ 5519145 w 11199164"/>
                <a:gd name="connsiteY36" fmla="*/ 42632 h 277911"/>
                <a:gd name="connsiteX37" fmla="*/ 5603538 w 11199164"/>
                <a:gd name="connsiteY37" fmla="*/ 8032 h 277911"/>
                <a:gd name="connsiteX38" fmla="*/ 5605143 w 11199164"/>
                <a:gd name="connsiteY38" fmla="*/ 33692 h 277911"/>
                <a:gd name="connsiteX39" fmla="*/ 5730653 w 11199164"/>
                <a:gd name="connsiteY39" fmla="*/ 62280 h 277911"/>
                <a:gd name="connsiteX40" fmla="*/ 5899434 w 11199164"/>
                <a:gd name="connsiteY40" fmla="*/ 83040 h 277911"/>
                <a:gd name="connsiteX41" fmla="*/ 6135728 w 11199164"/>
                <a:gd name="connsiteY41" fmla="*/ 89959 h 277911"/>
                <a:gd name="connsiteX42" fmla="*/ 6355142 w 11199164"/>
                <a:gd name="connsiteY42" fmla="*/ 83040 h 277911"/>
                <a:gd name="connsiteX43" fmla="*/ 6557680 w 11199164"/>
                <a:gd name="connsiteY43" fmla="*/ 34600 h 277911"/>
                <a:gd name="connsiteX44" fmla="*/ 6709584 w 11199164"/>
                <a:gd name="connsiteY44" fmla="*/ 96880 h 277911"/>
                <a:gd name="connsiteX45" fmla="*/ 6928998 w 11199164"/>
                <a:gd name="connsiteY45" fmla="*/ 110720 h 277911"/>
                <a:gd name="connsiteX46" fmla="*/ 7215926 w 11199164"/>
                <a:gd name="connsiteY46" fmla="*/ 89959 h 277911"/>
                <a:gd name="connsiteX47" fmla="*/ 7300319 w 11199164"/>
                <a:gd name="connsiteY47" fmla="*/ 55360 h 277911"/>
                <a:gd name="connsiteX48" fmla="*/ 7401586 w 11199164"/>
                <a:gd name="connsiteY48" fmla="*/ 20760 h 277911"/>
                <a:gd name="connsiteX49" fmla="*/ 7637880 w 11199164"/>
                <a:gd name="connsiteY49" fmla="*/ 83040 h 277911"/>
                <a:gd name="connsiteX50" fmla="*/ 7772904 w 11199164"/>
                <a:gd name="connsiteY50" fmla="*/ 110720 h 277911"/>
                <a:gd name="connsiteX51" fmla="*/ 7992322 w 11199164"/>
                <a:gd name="connsiteY51" fmla="*/ 103799 h 277911"/>
                <a:gd name="connsiteX52" fmla="*/ 8211736 w 11199164"/>
                <a:gd name="connsiteY52" fmla="*/ 76120 h 277911"/>
                <a:gd name="connsiteX53" fmla="*/ 8313006 w 11199164"/>
                <a:gd name="connsiteY53" fmla="*/ 48440 h 277911"/>
                <a:gd name="connsiteX54" fmla="*/ 8329883 w 11199164"/>
                <a:gd name="connsiteY54" fmla="*/ 41519 h 277911"/>
                <a:gd name="connsiteX55" fmla="*/ 8448030 w 11199164"/>
                <a:gd name="connsiteY55" fmla="*/ 20760 h 277911"/>
                <a:gd name="connsiteX56" fmla="*/ 8701201 w 11199164"/>
                <a:gd name="connsiteY56" fmla="*/ 83040 h 277911"/>
                <a:gd name="connsiteX57" fmla="*/ 8886862 w 11199164"/>
                <a:gd name="connsiteY57" fmla="*/ 96880 h 277911"/>
                <a:gd name="connsiteX58" fmla="*/ 9072520 w 11199164"/>
                <a:gd name="connsiteY58" fmla="*/ 83040 h 277911"/>
                <a:gd name="connsiteX59" fmla="*/ 9241303 w 11199164"/>
                <a:gd name="connsiteY59" fmla="*/ 48440 h 277911"/>
                <a:gd name="connsiteX60" fmla="*/ 9359447 w 11199164"/>
                <a:gd name="connsiteY60" fmla="*/ 13840 h 277911"/>
                <a:gd name="connsiteX61" fmla="*/ 9561985 w 11199164"/>
                <a:gd name="connsiteY61" fmla="*/ 69200 h 277911"/>
                <a:gd name="connsiteX62" fmla="*/ 9697012 w 11199164"/>
                <a:gd name="connsiteY62" fmla="*/ 89959 h 277911"/>
                <a:gd name="connsiteX63" fmla="*/ 9848915 w 11199164"/>
                <a:gd name="connsiteY63" fmla="*/ 103799 h 277911"/>
                <a:gd name="connsiteX64" fmla="*/ 10186476 w 11199164"/>
                <a:gd name="connsiteY64" fmla="*/ 62280 h 277911"/>
                <a:gd name="connsiteX65" fmla="*/ 10304624 w 11199164"/>
                <a:gd name="connsiteY65" fmla="*/ 20760 h 277911"/>
                <a:gd name="connsiteX66" fmla="*/ 10490282 w 11199164"/>
                <a:gd name="connsiteY66" fmla="*/ 76120 h 277911"/>
                <a:gd name="connsiteX67" fmla="*/ 10726576 w 11199164"/>
                <a:gd name="connsiteY67" fmla="*/ 89959 h 277911"/>
                <a:gd name="connsiteX68" fmla="*/ 10895356 w 11199164"/>
                <a:gd name="connsiteY68" fmla="*/ 69200 h 277911"/>
                <a:gd name="connsiteX69" fmla="*/ 11097894 w 11199164"/>
                <a:gd name="connsiteY69" fmla="*/ 34600 h 27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1199164" h="277911">
                  <a:moveTo>
                    <a:pt x="11182287" y="0"/>
                  </a:moveTo>
                  <a:lnTo>
                    <a:pt x="11199164" y="269879"/>
                  </a:lnTo>
                  <a:lnTo>
                    <a:pt x="5619913" y="269879"/>
                  </a:lnTo>
                  <a:lnTo>
                    <a:pt x="5620415" y="277911"/>
                  </a:lnTo>
                  <a:lnTo>
                    <a:pt x="0" y="277911"/>
                  </a:lnTo>
                  <a:lnTo>
                    <a:pt x="0" y="35712"/>
                  </a:lnTo>
                  <a:lnTo>
                    <a:pt x="151904" y="70312"/>
                  </a:lnTo>
                  <a:lnTo>
                    <a:pt x="320685" y="91072"/>
                  </a:lnTo>
                  <a:lnTo>
                    <a:pt x="556979" y="97991"/>
                  </a:lnTo>
                  <a:lnTo>
                    <a:pt x="776393" y="91072"/>
                  </a:lnTo>
                  <a:lnTo>
                    <a:pt x="978931" y="42632"/>
                  </a:lnTo>
                  <a:lnTo>
                    <a:pt x="1130835" y="104912"/>
                  </a:lnTo>
                  <a:lnTo>
                    <a:pt x="1350249" y="118752"/>
                  </a:lnTo>
                  <a:lnTo>
                    <a:pt x="1637177" y="97991"/>
                  </a:lnTo>
                  <a:lnTo>
                    <a:pt x="1721570" y="63392"/>
                  </a:lnTo>
                  <a:lnTo>
                    <a:pt x="1822837" y="28792"/>
                  </a:lnTo>
                  <a:lnTo>
                    <a:pt x="2059132" y="91072"/>
                  </a:lnTo>
                  <a:lnTo>
                    <a:pt x="2194155" y="118752"/>
                  </a:lnTo>
                  <a:lnTo>
                    <a:pt x="2413573" y="111831"/>
                  </a:lnTo>
                  <a:lnTo>
                    <a:pt x="2632987" y="84152"/>
                  </a:lnTo>
                  <a:lnTo>
                    <a:pt x="2734257" y="56472"/>
                  </a:lnTo>
                  <a:lnTo>
                    <a:pt x="2751134" y="49551"/>
                  </a:lnTo>
                  <a:lnTo>
                    <a:pt x="2869281" y="28792"/>
                  </a:lnTo>
                  <a:lnTo>
                    <a:pt x="3122453" y="91072"/>
                  </a:lnTo>
                  <a:lnTo>
                    <a:pt x="3308113" y="104912"/>
                  </a:lnTo>
                  <a:lnTo>
                    <a:pt x="3493771" y="91072"/>
                  </a:lnTo>
                  <a:lnTo>
                    <a:pt x="3662554" y="56472"/>
                  </a:lnTo>
                  <a:lnTo>
                    <a:pt x="3780699" y="21872"/>
                  </a:lnTo>
                  <a:lnTo>
                    <a:pt x="3983236" y="77232"/>
                  </a:lnTo>
                  <a:lnTo>
                    <a:pt x="4118263" y="97991"/>
                  </a:lnTo>
                  <a:lnTo>
                    <a:pt x="4270166" y="111831"/>
                  </a:lnTo>
                  <a:lnTo>
                    <a:pt x="4607728" y="70312"/>
                  </a:lnTo>
                  <a:lnTo>
                    <a:pt x="4725875" y="28792"/>
                  </a:lnTo>
                  <a:lnTo>
                    <a:pt x="4911533" y="84152"/>
                  </a:lnTo>
                  <a:lnTo>
                    <a:pt x="5147827" y="97991"/>
                  </a:lnTo>
                  <a:lnTo>
                    <a:pt x="5316608" y="77232"/>
                  </a:lnTo>
                  <a:lnTo>
                    <a:pt x="5519145" y="42632"/>
                  </a:lnTo>
                  <a:lnTo>
                    <a:pt x="5603538" y="8032"/>
                  </a:lnTo>
                  <a:lnTo>
                    <a:pt x="5605143" y="33692"/>
                  </a:lnTo>
                  <a:lnTo>
                    <a:pt x="5730653" y="62280"/>
                  </a:lnTo>
                  <a:lnTo>
                    <a:pt x="5899434" y="83040"/>
                  </a:lnTo>
                  <a:lnTo>
                    <a:pt x="6135728" y="89959"/>
                  </a:lnTo>
                  <a:lnTo>
                    <a:pt x="6355142" y="83040"/>
                  </a:lnTo>
                  <a:lnTo>
                    <a:pt x="6557680" y="34600"/>
                  </a:lnTo>
                  <a:lnTo>
                    <a:pt x="6709584" y="96880"/>
                  </a:lnTo>
                  <a:lnTo>
                    <a:pt x="6928998" y="110720"/>
                  </a:lnTo>
                  <a:lnTo>
                    <a:pt x="7215926" y="89959"/>
                  </a:lnTo>
                  <a:lnTo>
                    <a:pt x="7300319" y="55360"/>
                  </a:lnTo>
                  <a:lnTo>
                    <a:pt x="7401586" y="20760"/>
                  </a:lnTo>
                  <a:lnTo>
                    <a:pt x="7637880" y="83040"/>
                  </a:lnTo>
                  <a:lnTo>
                    <a:pt x="7772904" y="110720"/>
                  </a:lnTo>
                  <a:lnTo>
                    <a:pt x="7992322" y="103799"/>
                  </a:lnTo>
                  <a:lnTo>
                    <a:pt x="8211736" y="76120"/>
                  </a:lnTo>
                  <a:lnTo>
                    <a:pt x="8313006" y="48440"/>
                  </a:lnTo>
                  <a:lnTo>
                    <a:pt x="8329883" y="41519"/>
                  </a:lnTo>
                  <a:lnTo>
                    <a:pt x="8448030" y="20760"/>
                  </a:lnTo>
                  <a:lnTo>
                    <a:pt x="8701201" y="83040"/>
                  </a:lnTo>
                  <a:lnTo>
                    <a:pt x="8886862" y="96880"/>
                  </a:lnTo>
                  <a:lnTo>
                    <a:pt x="9072520" y="83040"/>
                  </a:lnTo>
                  <a:lnTo>
                    <a:pt x="9241303" y="48440"/>
                  </a:lnTo>
                  <a:lnTo>
                    <a:pt x="9359447" y="13840"/>
                  </a:lnTo>
                  <a:lnTo>
                    <a:pt x="9561985" y="69200"/>
                  </a:lnTo>
                  <a:lnTo>
                    <a:pt x="9697012" y="89959"/>
                  </a:lnTo>
                  <a:lnTo>
                    <a:pt x="9848915" y="103799"/>
                  </a:lnTo>
                  <a:lnTo>
                    <a:pt x="10186476" y="62280"/>
                  </a:lnTo>
                  <a:lnTo>
                    <a:pt x="10304624" y="20760"/>
                  </a:lnTo>
                  <a:lnTo>
                    <a:pt x="10490282" y="76120"/>
                  </a:lnTo>
                  <a:lnTo>
                    <a:pt x="10726576" y="89959"/>
                  </a:lnTo>
                  <a:lnTo>
                    <a:pt x="10895356" y="69200"/>
                  </a:lnTo>
                  <a:lnTo>
                    <a:pt x="11097894" y="34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shade val="30000"/>
                    <a:satMod val="115000"/>
                  </a:schemeClr>
                </a:gs>
                <a:gs pos="50000">
                  <a:schemeClr val="tx2">
                    <a:lumMod val="25000"/>
                    <a:lumOff val="75000"/>
                    <a:shade val="67500"/>
                    <a:satMod val="115000"/>
                  </a:schemeClr>
                </a:gs>
                <a:gs pos="100000">
                  <a:schemeClr val="tx2">
                    <a:lumMod val="25000"/>
                    <a:lumOff val="75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45D918F-AC27-534E-EF43-ADAD5B97E65D}"/>
                </a:ext>
              </a:extLst>
            </p:cNvPr>
            <p:cNvGrpSpPr/>
            <p:nvPr/>
          </p:nvGrpSpPr>
          <p:grpSpPr>
            <a:xfrm rot="1323749">
              <a:off x="13070940" y="7970170"/>
              <a:ext cx="438332" cy="122999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B15C87D-2FC2-2AFA-53E0-11740DBC97A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5" name="Flowchart: Manual Operation 54">
                <a:extLst>
                  <a:ext uri="{FF2B5EF4-FFF2-40B4-BE49-F238E27FC236}">
                    <a16:creationId xmlns:a16="http://schemas.microsoft.com/office/drawing/2014/main" id="{CAD119D2-4701-167C-E9A5-299C7D1CF0AF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70E7D211-F3A3-2340-BF3F-DCFB3AEB15ED}"/>
                </a:ext>
              </a:extLst>
            </p:cNvPr>
            <p:cNvSpPr/>
            <p:nvPr/>
          </p:nvSpPr>
          <p:spPr>
            <a:xfrm>
              <a:off x="12880927" y="4648808"/>
              <a:ext cx="8527265" cy="5017602"/>
            </a:xfrm>
            <a:custGeom>
              <a:avLst/>
              <a:gdLst>
                <a:gd name="connsiteX0" fmla="*/ 0 w 10499154"/>
                <a:gd name="connsiteY0" fmla="*/ 0 h 5789007"/>
                <a:gd name="connsiteX1" fmla="*/ 10499154 w 10499154"/>
                <a:gd name="connsiteY1" fmla="*/ 0 h 5789007"/>
                <a:gd name="connsiteX2" fmla="*/ 10499154 w 10499154"/>
                <a:gd name="connsiteY2" fmla="*/ 5789007 h 5789007"/>
                <a:gd name="connsiteX3" fmla="*/ 9795264 w 10499154"/>
                <a:gd name="connsiteY3" fmla="*/ 5789007 h 5789007"/>
                <a:gd name="connsiteX4" fmla="*/ 9722901 w 10499154"/>
                <a:gd name="connsiteY4" fmla="*/ 5657439 h 5789007"/>
                <a:gd name="connsiteX5" fmla="*/ 9611068 w 10499154"/>
                <a:gd name="connsiteY5" fmla="*/ 5486400 h 5789007"/>
                <a:gd name="connsiteX6" fmla="*/ 9446608 w 10499154"/>
                <a:gd name="connsiteY6" fmla="*/ 5341675 h 5789007"/>
                <a:gd name="connsiteX7" fmla="*/ 9104530 w 10499154"/>
                <a:gd name="connsiteY7" fmla="*/ 5137744 h 5789007"/>
                <a:gd name="connsiteX8" fmla="*/ 8670354 w 10499154"/>
                <a:gd name="connsiteY8" fmla="*/ 4993019 h 5789007"/>
                <a:gd name="connsiteX9" fmla="*/ 8242757 w 10499154"/>
                <a:gd name="connsiteY9" fmla="*/ 4775931 h 5789007"/>
                <a:gd name="connsiteX10" fmla="*/ 7749376 w 10499154"/>
                <a:gd name="connsiteY10" fmla="*/ 4624628 h 5789007"/>
                <a:gd name="connsiteX11" fmla="*/ 7657278 w 10499154"/>
                <a:gd name="connsiteY11" fmla="*/ 4440432 h 5789007"/>
                <a:gd name="connsiteX12" fmla="*/ 7525710 w 10499154"/>
                <a:gd name="connsiteY12" fmla="*/ 4243079 h 5789007"/>
                <a:gd name="connsiteX13" fmla="*/ 7302044 w 10499154"/>
                <a:gd name="connsiteY13" fmla="*/ 3993100 h 5789007"/>
                <a:gd name="connsiteX14" fmla="*/ 7019172 w 10499154"/>
                <a:gd name="connsiteY14" fmla="*/ 3769433 h 5789007"/>
                <a:gd name="connsiteX15" fmla="*/ 6532369 w 10499154"/>
                <a:gd name="connsiteY15" fmla="*/ 3532610 h 5789007"/>
                <a:gd name="connsiteX16" fmla="*/ 6131085 w 10499154"/>
                <a:gd name="connsiteY16" fmla="*/ 3289209 h 5789007"/>
                <a:gd name="connsiteX17" fmla="*/ 5539028 w 10499154"/>
                <a:gd name="connsiteY17" fmla="*/ 2828720 h 5789007"/>
                <a:gd name="connsiteX18" fmla="*/ 4914078 w 10499154"/>
                <a:gd name="connsiteY18" fmla="*/ 2473485 h 5789007"/>
                <a:gd name="connsiteX19" fmla="*/ 4539108 w 10499154"/>
                <a:gd name="connsiteY19" fmla="*/ 2012996 h 5789007"/>
                <a:gd name="connsiteX20" fmla="*/ 4150982 w 10499154"/>
                <a:gd name="connsiteY20" fmla="*/ 1473566 h 5789007"/>
                <a:gd name="connsiteX21" fmla="*/ 3519454 w 10499154"/>
                <a:gd name="connsiteY21" fmla="*/ 980184 h 5789007"/>
                <a:gd name="connsiteX22" fmla="*/ 2466907 w 10499154"/>
                <a:gd name="connsiteY22" fmla="*/ 697313 h 5789007"/>
                <a:gd name="connsiteX23" fmla="*/ 1289370 w 10499154"/>
                <a:gd name="connsiteY23" fmla="*/ 605215 h 5789007"/>
                <a:gd name="connsiteX24" fmla="*/ 6579 w 10499154"/>
                <a:gd name="connsiteY24" fmla="*/ 519695 h 5789007"/>
                <a:gd name="connsiteX25" fmla="*/ 0 w 10499154"/>
                <a:gd name="connsiteY25" fmla="*/ 0 h 5789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99154" h="5789007">
                  <a:moveTo>
                    <a:pt x="0" y="0"/>
                  </a:moveTo>
                  <a:lnTo>
                    <a:pt x="10499154" y="0"/>
                  </a:lnTo>
                  <a:lnTo>
                    <a:pt x="10499154" y="5789007"/>
                  </a:lnTo>
                  <a:lnTo>
                    <a:pt x="9795264" y="5789007"/>
                  </a:lnTo>
                  <a:lnTo>
                    <a:pt x="9722901" y="5657439"/>
                  </a:lnTo>
                  <a:lnTo>
                    <a:pt x="9611068" y="5486400"/>
                  </a:lnTo>
                  <a:lnTo>
                    <a:pt x="9446608" y="5341675"/>
                  </a:lnTo>
                  <a:lnTo>
                    <a:pt x="9104530" y="5137744"/>
                  </a:lnTo>
                  <a:lnTo>
                    <a:pt x="8670354" y="4993019"/>
                  </a:lnTo>
                  <a:lnTo>
                    <a:pt x="8242757" y="4775931"/>
                  </a:lnTo>
                  <a:lnTo>
                    <a:pt x="7749376" y="4624628"/>
                  </a:lnTo>
                  <a:lnTo>
                    <a:pt x="7657278" y="4440432"/>
                  </a:lnTo>
                  <a:lnTo>
                    <a:pt x="7525710" y="4243079"/>
                  </a:lnTo>
                  <a:lnTo>
                    <a:pt x="7302044" y="3993100"/>
                  </a:lnTo>
                  <a:lnTo>
                    <a:pt x="7019172" y="3769433"/>
                  </a:lnTo>
                  <a:lnTo>
                    <a:pt x="6532369" y="3532610"/>
                  </a:lnTo>
                  <a:lnTo>
                    <a:pt x="6131085" y="3289209"/>
                  </a:lnTo>
                  <a:lnTo>
                    <a:pt x="5539028" y="2828720"/>
                  </a:lnTo>
                  <a:lnTo>
                    <a:pt x="4914078" y="2473485"/>
                  </a:lnTo>
                  <a:lnTo>
                    <a:pt x="4539108" y="2012996"/>
                  </a:lnTo>
                  <a:lnTo>
                    <a:pt x="4150982" y="1473566"/>
                  </a:lnTo>
                  <a:lnTo>
                    <a:pt x="3519454" y="980184"/>
                  </a:lnTo>
                  <a:lnTo>
                    <a:pt x="2466907" y="697313"/>
                  </a:lnTo>
                  <a:lnTo>
                    <a:pt x="1289370" y="605215"/>
                  </a:lnTo>
                  <a:lnTo>
                    <a:pt x="6579" y="5196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29B96B3-101F-AC58-1EFA-E8960B0B4446}"/>
                </a:ext>
              </a:extLst>
            </p:cNvPr>
            <p:cNvSpPr/>
            <p:nvPr/>
          </p:nvSpPr>
          <p:spPr>
            <a:xfrm>
              <a:off x="11201400" y="9325713"/>
              <a:ext cx="10206792" cy="324367"/>
            </a:xfrm>
            <a:custGeom>
              <a:avLst/>
              <a:gdLst>
                <a:gd name="connsiteX0" fmla="*/ 0 w 10341272"/>
                <a:gd name="connsiteY0" fmla="*/ 118411 h 460489"/>
                <a:gd name="connsiteX1" fmla="*/ 486803 w 10341272"/>
                <a:gd name="connsiteY1" fmla="*/ 46049 h 460489"/>
                <a:gd name="connsiteX2" fmla="*/ 815723 w 10341272"/>
                <a:gd name="connsiteY2" fmla="*/ 111833 h 460489"/>
                <a:gd name="connsiteX3" fmla="*/ 1170958 w 10341272"/>
                <a:gd name="connsiteY3" fmla="*/ 39470 h 460489"/>
                <a:gd name="connsiteX4" fmla="*/ 1565663 w 10341272"/>
                <a:gd name="connsiteY4" fmla="*/ 19735 h 460489"/>
                <a:gd name="connsiteX5" fmla="*/ 1815643 w 10341272"/>
                <a:gd name="connsiteY5" fmla="*/ 98676 h 460489"/>
                <a:gd name="connsiteX6" fmla="*/ 2295867 w 10341272"/>
                <a:gd name="connsiteY6" fmla="*/ 59205 h 460489"/>
                <a:gd name="connsiteX7" fmla="*/ 2355073 w 10341272"/>
                <a:gd name="connsiteY7" fmla="*/ 65784 h 460489"/>
                <a:gd name="connsiteX8" fmla="*/ 2657680 w 10341272"/>
                <a:gd name="connsiteY8" fmla="*/ 177617 h 460489"/>
                <a:gd name="connsiteX9" fmla="*/ 2743200 w 10341272"/>
                <a:gd name="connsiteY9" fmla="*/ 203931 h 460489"/>
                <a:gd name="connsiteX10" fmla="*/ 3210267 w 10341272"/>
                <a:gd name="connsiteY10" fmla="*/ 124990 h 460489"/>
                <a:gd name="connsiteX11" fmla="*/ 4216765 w 10341272"/>
                <a:gd name="connsiteY11" fmla="*/ 0 h 460489"/>
                <a:gd name="connsiteX12" fmla="*/ 4374647 w 10341272"/>
                <a:gd name="connsiteY12" fmla="*/ 98676 h 460489"/>
                <a:gd name="connsiteX13" fmla="*/ 4493059 w 10341272"/>
                <a:gd name="connsiteY13" fmla="*/ 92097 h 460489"/>
                <a:gd name="connsiteX14" fmla="*/ 4736460 w 10341272"/>
                <a:gd name="connsiteY14" fmla="*/ 72362 h 460489"/>
                <a:gd name="connsiteX15" fmla="*/ 4769352 w 10341272"/>
                <a:gd name="connsiteY15" fmla="*/ 65784 h 460489"/>
                <a:gd name="connsiteX16" fmla="*/ 5282469 w 10341272"/>
                <a:gd name="connsiteY16" fmla="*/ 65784 h 460489"/>
                <a:gd name="connsiteX17" fmla="*/ 5552184 w 10341272"/>
                <a:gd name="connsiteY17" fmla="*/ 13156 h 460489"/>
                <a:gd name="connsiteX18" fmla="*/ 5907418 w 10341272"/>
                <a:gd name="connsiteY18" fmla="*/ 32892 h 460489"/>
                <a:gd name="connsiteX19" fmla="*/ 6479741 w 10341272"/>
                <a:gd name="connsiteY19" fmla="*/ 85519 h 460489"/>
                <a:gd name="connsiteX20" fmla="*/ 6881024 w 10341272"/>
                <a:gd name="connsiteY20" fmla="*/ 26313 h 460489"/>
                <a:gd name="connsiteX21" fmla="*/ 7117847 w 10341272"/>
                <a:gd name="connsiteY21" fmla="*/ 92097 h 460489"/>
                <a:gd name="connsiteX22" fmla="*/ 7637542 w 10341272"/>
                <a:gd name="connsiteY22" fmla="*/ 59205 h 460489"/>
                <a:gd name="connsiteX23" fmla="*/ 7854630 w 10341272"/>
                <a:gd name="connsiteY23" fmla="*/ 78941 h 460489"/>
                <a:gd name="connsiteX24" fmla="*/ 7913836 w 10341272"/>
                <a:gd name="connsiteY24" fmla="*/ 92097 h 460489"/>
                <a:gd name="connsiteX25" fmla="*/ 8130923 w 10341272"/>
                <a:gd name="connsiteY25" fmla="*/ 32892 h 460489"/>
                <a:gd name="connsiteX26" fmla="*/ 8453266 w 10341272"/>
                <a:gd name="connsiteY26" fmla="*/ 26313 h 460489"/>
                <a:gd name="connsiteX27" fmla="*/ 8657197 w 10341272"/>
                <a:gd name="connsiteY27" fmla="*/ 78941 h 460489"/>
                <a:gd name="connsiteX28" fmla="*/ 8972961 w 10341272"/>
                <a:gd name="connsiteY28" fmla="*/ 39470 h 460489"/>
                <a:gd name="connsiteX29" fmla="*/ 9255833 w 10341272"/>
                <a:gd name="connsiteY29" fmla="*/ 39470 h 460489"/>
                <a:gd name="connsiteX30" fmla="*/ 9518969 w 10341272"/>
                <a:gd name="connsiteY30" fmla="*/ 46049 h 460489"/>
                <a:gd name="connsiteX31" fmla="*/ 10018929 w 10341272"/>
                <a:gd name="connsiteY31" fmla="*/ 131568 h 460489"/>
                <a:gd name="connsiteX32" fmla="*/ 10334693 w 10341272"/>
                <a:gd name="connsiteY32" fmla="*/ 203931 h 460489"/>
                <a:gd name="connsiteX33" fmla="*/ 10341272 w 10341272"/>
                <a:gd name="connsiteY33" fmla="*/ 460489 h 460489"/>
                <a:gd name="connsiteX34" fmla="*/ 0 w 10341272"/>
                <a:gd name="connsiteY34" fmla="*/ 460489 h 460489"/>
                <a:gd name="connsiteX35" fmla="*/ 0 w 10341272"/>
                <a:gd name="connsiteY35" fmla="*/ 118411 h 46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41272" h="460489">
                  <a:moveTo>
                    <a:pt x="0" y="118411"/>
                  </a:moveTo>
                  <a:lnTo>
                    <a:pt x="486803" y="46049"/>
                  </a:lnTo>
                  <a:lnTo>
                    <a:pt x="815723" y="111833"/>
                  </a:lnTo>
                  <a:lnTo>
                    <a:pt x="1170958" y="39470"/>
                  </a:lnTo>
                  <a:lnTo>
                    <a:pt x="1565663" y="19735"/>
                  </a:lnTo>
                  <a:lnTo>
                    <a:pt x="1815643" y="98676"/>
                  </a:lnTo>
                  <a:lnTo>
                    <a:pt x="2295867" y="59205"/>
                  </a:lnTo>
                  <a:lnTo>
                    <a:pt x="2355073" y="65784"/>
                  </a:lnTo>
                  <a:lnTo>
                    <a:pt x="2657680" y="177617"/>
                  </a:lnTo>
                  <a:cubicBezTo>
                    <a:pt x="2720777" y="201278"/>
                    <a:pt x="2691936" y="193677"/>
                    <a:pt x="2743200" y="203931"/>
                  </a:cubicBezTo>
                  <a:lnTo>
                    <a:pt x="3210267" y="124990"/>
                  </a:lnTo>
                  <a:lnTo>
                    <a:pt x="4216765" y="0"/>
                  </a:lnTo>
                  <a:lnTo>
                    <a:pt x="4374647" y="98676"/>
                  </a:lnTo>
                  <a:lnTo>
                    <a:pt x="4493059" y="92097"/>
                  </a:lnTo>
                  <a:lnTo>
                    <a:pt x="4736460" y="72362"/>
                  </a:lnTo>
                  <a:lnTo>
                    <a:pt x="4769352" y="65784"/>
                  </a:lnTo>
                  <a:lnTo>
                    <a:pt x="5282469" y="65784"/>
                  </a:lnTo>
                  <a:lnTo>
                    <a:pt x="5552184" y="13156"/>
                  </a:lnTo>
                  <a:lnTo>
                    <a:pt x="5907418" y="32892"/>
                  </a:lnTo>
                  <a:lnTo>
                    <a:pt x="6479741" y="85519"/>
                  </a:lnTo>
                  <a:lnTo>
                    <a:pt x="6881024" y="26313"/>
                  </a:lnTo>
                  <a:lnTo>
                    <a:pt x="7117847" y="92097"/>
                  </a:lnTo>
                  <a:lnTo>
                    <a:pt x="7637542" y="59205"/>
                  </a:lnTo>
                  <a:lnTo>
                    <a:pt x="7854630" y="78941"/>
                  </a:lnTo>
                  <a:lnTo>
                    <a:pt x="7913836" y="92097"/>
                  </a:lnTo>
                  <a:lnTo>
                    <a:pt x="8130923" y="32892"/>
                  </a:lnTo>
                  <a:cubicBezTo>
                    <a:pt x="8317207" y="22542"/>
                    <a:pt x="8209803" y="26313"/>
                    <a:pt x="8453266" y="26313"/>
                  </a:cubicBezTo>
                  <a:lnTo>
                    <a:pt x="8657197" y="78941"/>
                  </a:lnTo>
                  <a:lnTo>
                    <a:pt x="8972961" y="39470"/>
                  </a:lnTo>
                  <a:lnTo>
                    <a:pt x="9255833" y="39470"/>
                  </a:lnTo>
                  <a:lnTo>
                    <a:pt x="9518969" y="46049"/>
                  </a:lnTo>
                  <a:lnTo>
                    <a:pt x="10018929" y="131568"/>
                  </a:lnTo>
                  <a:lnTo>
                    <a:pt x="10334693" y="203931"/>
                  </a:lnTo>
                  <a:lnTo>
                    <a:pt x="10341272" y="460489"/>
                  </a:lnTo>
                  <a:lnTo>
                    <a:pt x="0" y="460489"/>
                  </a:lnTo>
                  <a:lnTo>
                    <a:pt x="0" y="118411"/>
                  </a:lnTo>
                  <a:close/>
                </a:path>
              </a:pathLst>
            </a:custGeom>
            <a:solidFill>
              <a:srgbClr val="BB8D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080FAB7-2436-2638-44C2-642DD7E10799}"/>
                </a:ext>
              </a:extLst>
            </p:cNvPr>
            <p:cNvGrpSpPr/>
            <p:nvPr/>
          </p:nvGrpSpPr>
          <p:grpSpPr>
            <a:xfrm rot="20700000">
              <a:off x="13982766" y="7946893"/>
              <a:ext cx="438332" cy="127992"/>
              <a:chOff x="230245" y="144724"/>
              <a:chExt cx="1644601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92868CBE-2962-0C21-16B9-69C6081B4F0B}"/>
                  </a:ext>
                </a:extLst>
              </p:cNvPr>
              <p:cNvSpPr/>
              <p:nvPr/>
            </p:nvSpPr>
            <p:spPr>
              <a:xfrm>
                <a:off x="335498" y="167759"/>
                <a:ext cx="1539348" cy="43417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6" name="Flowchart: Manual Operation 45">
                <a:extLst>
                  <a:ext uri="{FF2B5EF4-FFF2-40B4-BE49-F238E27FC236}">
                    <a16:creationId xmlns:a16="http://schemas.microsoft.com/office/drawing/2014/main" id="{E3C3F0AA-3403-BCFB-9CB4-78BFD7A3F6E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8DCF2DD-FAA8-E744-29EB-75BDBE6B8E08}"/>
                </a:ext>
              </a:extLst>
            </p:cNvPr>
            <p:cNvGrpSpPr/>
            <p:nvPr/>
          </p:nvGrpSpPr>
          <p:grpSpPr>
            <a:xfrm rot="10800000" flipH="1">
              <a:off x="14428607" y="834116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00D75A3-7C98-72C1-1B82-E2FE5BD2F29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2" name="Flowchart: Manual Operation 41">
                <a:extLst>
                  <a:ext uri="{FF2B5EF4-FFF2-40B4-BE49-F238E27FC236}">
                    <a16:creationId xmlns:a16="http://schemas.microsoft.com/office/drawing/2014/main" id="{C8F22F7E-002D-50CA-9F7D-26E65193573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E117A6A-DD0C-2F29-BF7C-B5CD6A6047D8}"/>
                </a:ext>
              </a:extLst>
            </p:cNvPr>
            <p:cNvGrpSpPr/>
            <p:nvPr/>
          </p:nvGrpSpPr>
          <p:grpSpPr>
            <a:xfrm rot="401509">
              <a:off x="13640119" y="8220455"/>
              <a:ext cx="438332" cy="127993"/>
              <a:chOff x="230245" y="144724"/>
              <a:chExt cx="1644602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C4EBF5B-0101-A2C6-3853-1D0A0B97A839}"/>
                  </a:ext>
                </a:extLst>
              </p:cNvPr>
              <p:cNvSpPr/>
              <p:nvPr/>
            </p:nvSpPr>
            <p:spPr>
              <a:xfrm>
                <a:off x="335497" y="167750"/>
                <a:ext cx="1539350" cy="434174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0" name="Flowchart: Manual Operation 39">
                <a:extLst>
                  <a:ext uri="{FF2B5EF4-FFF2-40B4-BE49-F238E27FC236}">
                    <a16:creationId xmlns:a16="http://schemas.microsoft.com/office/drawing/2014/main" id="{A598066A-A64F-0549-EB6B-146CA1FAD9F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779A7E7-BC33-10F6-BE5C-EC0A8F63D72F}"/>
                </a:ext>
              </a:extLst>
            </p:cNvPr>
            <p:cNvGrpSpPr/>
            <p:nvPr/>
          </p:nvGrpSpPr>
          <p:grpSpPr>
            <a:xfrm rot="2221522">
              <a:off x="13006105" y="8359819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793FB08D-E77D-B22F-36A5-39B894A6F959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6" name="Flowchart: Manual Operation 35">
                <a:extLst>
                  <a:ext uri="{FF2B5EF4-FFF2-40B4-BE49-F238E27FC236}">
                    <a16:creationId xmlns:a16="http://schemas.microsoft.com/office/drawing/2014/main" id="{D1814290-49BE-B861-B6FA-70DD04AFD3A4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500F9714-D63F-B496-FBBB-AACCBA825DE1}"/>
                </a:ext>
              </a:extLst>
            </p:cNvPr>
            <p:cNvGrpSpPr/>
            <p:nvPr/>
          </p:nvGrpSpPr>
          <p:grpSpPr>
            <a:xfrm>
              <a:off x="12030878" y="7336256"/>
              <a:ext cx="2145622" cy="704432"/>
              <a:chOff x="12700729" y="6713793"/>
              <a:chExt cx="2145622" cy="704432"/>
            </a:xfrm>
            <a:solidFill>
              <a:schemeClr val="bg1">
                <a:lumMod val="65000"/>
              </a:schemeClr>
            </a:solidFill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4230EBE9-45A1-A7C8-6A51-63E4E5B54A17}"/>
                  </a:ext>
                </a:extLst>
              </p:cNvPr>
              <p:cNvGrpSpPr/>
              <p:nvPr/>
            </p:nvGrpSpPr>
            <p:grpSpPr>
              <a:xfrm>
                <a:off x="12700729" y="6713793"/>
                <a:ext cx="1722619" cy="704432"/>
                <a:chOff x="1920900" y="2724568"/>
                <a:chExt cx="1307966" cy="596815"/>
              </a:xfrm>
              <a:grpFill/>
            </p:grpSpPr>
            <p:sp>
              <p:nvSpPr>
                <p:cNvPr id="47" name="Flowchart: Manual Operation 46">
                  <a:extLst>
                    <a:ext uri="{FF2B5EF4-FFF2-40B4-BE49-F238E27FC236}">
                      <a16:creationId xmlns:a16="http://schemas.microsoft.com/office/drawing/2014/main" id="{4995FAEA-25A6-31A3-44E2-F8538BDFFD07}"/>
                    </a:ext>
                  </a:extLst>
                </p:cNvPr>
                <p:cNvSpPr/>
                <p:nvPr/>
              </p:nvSpPr>
              <p:spPr>
                <a:xfrm rot="5400000">
                  <a:off x="1776174" y="2869294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67B9E96C-16A4-FCFA-131D-FD42506518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66719" y="3117086"/>
                  <a:ext cx="218821" cy="204297"/>
                </a:xfrm>
                <a:prstGeom prst="line">
                  <a:avLst/>
                </a:prstGeom>
                <a:grp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280A9221-65BF-1E70-70E0-F0B159E269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10045" y="3117086"/>
                  <a:ext cx="218821" cy="204297"/>
                </a:xfrm>
                <a:prstGeom prst="line">
                  <a:avLst/>
                </a:prstGeom>
                <a:grpFill/>
                <a:ln w="38100">
                  <a:solidFill>
                    <a:schemeClr val="bg1">
                      <a:lumMod val="6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36611191-99DA-F6C7-87EA-8A160386323C}"/>
                  </a:ext>
                </a:extLst>
              </p:cNvPr>
              <p:cNvSpPr/>
              <p:nvPr/>
            </p:nvSpPr>
            <p:spPr>
              <a:xfrm>
                <a:off x="12818994" y="6745764"/>
                <a:ext cx="2027357" cy="51246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/>
              </a:p>
            </p:txBody>
          </p:sp>
        </p:grp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5A053F53-6D3B-66CA-AB2B-3BD98E7F967B}"/>
                </a:ext>
              </a:extLst>
            </p:cNvPr>
            <p:cNvSpPr/>
            <p:nvPr/>
          </p:nvSpPr>
          <p:spPr>
            <a:xfrm>
              <a:off x="14176500" y="5294075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01BD31A-4F19-CD15-FBAF-B8C479020A01}"/>
                </a:ext>
              </a:extLst>
            </p:cNvPr>
            <p:cNvSpPr/>
            <p:nvPr/>
          </p:nvSpPr>
          <p:spPr>
            <a:xfrm>
              <a:off x="16455580" y="6679756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FC84883D-6611-A054-B364-53F8C961C0A3}"/>
                </a:ext>
              </a:extLst>
            </p:cNvPr>
            <p:cNvSpPr/>
            <p:nvPr/>
          </p:nvSpPr>
          <p:spPr>
            <a:xfrm>
              <a:off x="19528221" y="9031854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90CB1048-5D85-62AC-1692-99897FD41E77}"/>
                </a:ext>
              </a:extLst>
            </p:cNvPr>
            <p:cNvSpPr/>
            <p:nvPr/>
          </p:nvSpPr>
          <p:spPr>
            <a:xfrm>
              <a:off x="14521324" y="6509407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CC4E347F-F101-6F52-4A86-A8294514CF68}"/>
                </a:ext>
              </a:extLst>
            </p:cNvPr>
            <p:cNvSpPr/>
            <p:nvPr/>
          </p:nvSpPr>
          <p:spPr>
            <a:xfrm>
              <a:off x="12861264" y="5765760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D8C0F13-8DCF-CF72-0BFC-9FB1D3963C5C}"/>
                </a:ext>
              </a:extLst>
            </p:cNvPr>
            <p:cNvSpPr/>
            <p:nvPr/>
          </p:nvSpPr>
          <p:spPr>
            <a:xfrm>
              <a:off x="15919421" y="8741713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9A20302-BB89-3F6F-E67C-220732723DF8}"/>
                </a:ext>
              </a:extLst>
            </p:cNvPr>
            <p:cNvSpPr/>
            <p:nvPr/>
          </p:nvSpPr>
          <p:spPr>
            <a:xfrm>
              <a:off x="17452086" y="8194235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9B74D53-9271-B8CB-9A52-51767A7DB87C}"/>
                </a:ext>
              </a:extLst>
            </p:cNvPr>
            <p:cNvSpPr/>
            <p:nvPr/>
          </p:nvSpPr>
          <p:spPr>
            <a:xfrm>
              <a:off x="12577236" y="8889677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964A6B84-2E03-B166-DEB8-4FDEA5441DEC}"/>
                </a:ext>
              </a:extLst>
            </p:cNvPr>
            <p:cNvSpPr/>
            <p:nvPr/>
          </p:nvSpPr>
          <p:spPr>
            <a:xfrm>
              <a:off x="18274338" y="9098532"/>
              <a:ext cx="293859" cy="293859"/>
            </a:xfrm>
            <a:prstGeom prst="ellipse">
              <a:avLst/>
            </a:prstGeom>
            <a:solidFill>
              <a:srgbClr val="FF9F9A"/>
            </a:solidFill>
            <a:ln w="285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162318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356</TotalTime>
  <Words>305</Words>
  <Application>Microsoft Office PowerPoint</Application>
  <PresentationFormat>Custom</PresentationFormat>
  <Paragraphs>28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Verdana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Butler, Nathan</dc:creator>
  <cp:lastModifiedBy>Butler, Nathan</cp:lastModifiedBy>
  <cp:revision>8</cp:revision>
  <dcterms:created xsi:type="dcterms:W3CDTF">2025-05-07T15:54:56Z</dcterms:created>
  <dcterms:modified xsi:type="dcterms:W3CDTF">2025-05-07T21:51:04Z</dcterms:modified>
</cp:coreProperties>
</file>

<file path=docProps/thumbnail.jpeg>
</file>